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718" r:id="rId2"/>
  </p:sldMasterIdLst>
  <p:notesMasterIdLst>
    <p:notesMasterId r:id="rId6"/>
  </p:notesMasterIdLst>
  <p:sldIdLst>
    <p:sldId id="256" r:id="rId3"/>
    <p:sldId id="260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FCC"/>
          </a:solidFill>
        </a:fill>
      </a:tcStyle>
    </a:wholeTbl>
    <a:band2H>
      <a:tcTxStyle/>
      <a:tcStyle>
        <a:tcBdr/>
        <a:fill>
          <a:solidFill>
            <a:srgbClr val="F0F7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DDCF"/>
          </a:solidFill>
        </a:fill>
      </a:tcStyle>
    </a:wholeTbl>
    <a:band2H>
      <a:tcTxStyle/>
      <a:tcStyle>
        <a:tcBdr/>
        <a:fill>
          <a:solidFill>
            <a:srgbClr val="FFEFE8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0EC"/>
          </a:solidFill>
        </a:fill>
      </a:tcStyle>
    </a:wholeTbl>
    <a:band2H>
      <a:tcTxStyle/>
      <a:tcStyle>
        <a:tcBdr/>
        <a:fill>
          <a:solidFill>
            <a:srgbClr val="EAF8F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1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852909B-09F8-4BD5-AF55-A665955BBD60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0DD0-2A6F-4F79-890C-FFB39C5316A3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1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6FD3-7618-407B-9AD1-F22D2D250FF2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4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5AEE-FEBA-4707-9A7F-B8CF33FA2E44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596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DBA2-4164-48AA-BE36-C02775701CCE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62D7-2A52-40FE-9D68-7AA14F989445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A9BF-74C6-453E-9062-D3583FAE2170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82FE-38CB-4EF0-933A-9DB1E0083DE7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0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8C4D7EC-FC7F-48C5-AE2E-706146BC4953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6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Picture 3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1"/>
            <a:ext cx="9144000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6726064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33786" y="4243844"/>
            <a:ext cx="2307832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Rectangle 8"/>
          <p:cNvSpPr/>
          <p:nvPr/>
        </p:nvSpPr>
        <p:spPr>
          <a:xfrm>
            <a:off x="0" y="2590077"/>
            <a:ext cx="6726064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9"/>
          <p:cNvSpPr/>
          <p:nvPr/>
        </p:nvSpPr>
        <p:spPr>
          <a:xfrm>
            <a:off x="6833786" y="2590077"/>
            <a:ext cx="2307833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510242" y="2733708"/>
            <a:ext cx="6069268" cy="1373071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10240" y="4394039"/>
            <a:ext cx="6108102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9" name="Picture 10" descr="Picture 10"/>
          <p:cNvPicPr>
            <a:picLocks noChangeAspect="1"/>
          </p:cNvPicPr>
          <p:nvPr/>
        </p:nvPicPr>
        <p:blipFill>
          <a:blip r:embed="rId5">
            <a:extLst/>
          </a:blip>
          <a:srcRect r="75385"/>
          <a:stretch>
            <a:fillRect/>
          </a:stretch>
        </p:blipFill>
        <p:spPr>
          <a:xfrm>
            <a:off x="7085028" y="2508986"/>
            <a:ext cx="1805347" cy="181595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10399" y="3116138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311954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26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27" name="Picture 27" descr="Picture 27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Picture 28" descr="Picture 28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" name="Rectangle 29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Rectangle 30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5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0" y="2336873"/>
            <a:ext cx="6887389" cy="359931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4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rcRect r="75385"/>
          <a:stretch>
            <a:fillRect/>
          </a:stretch>
        </p:blipFill>
        <p:spPr>
          <a:xfrm>
            <a:off x="7693269" y="575100"/>
            <a:ext cx="1406771" cy="141503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204840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A65E-2E7B-45D1-A4B9-0680C068B11A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Picture 11">
            <a:extLst>
              <a:ext uri="{FF2B5EF4-FFF2-40B4-BE49-F238E27FC236}">
                <a16:creationId xmlns:a16="http://schemas.microsoft.com/office/drawing/2014/main" id="{9F0F4702-8B20-CC41-AAE9-295BD419B6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rcRect r="75385"/>
          <a:stretch>
            <a:fillRect/>
          </a:stretch>
        </p:blipFill>
        <p:spPr>
          <a:xfrm>
            <a:off x="7723998" y="558228"/>
            <a:ext cx="1406771" cy="1415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0301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7"/>
          <p:cNvGrpSpPr/>
          <p:nvPr/>
        </p:nvGrpSpPr>
        <p:grpSpPr>
          <a:xfrm>
            <a:off x="-1" y="2728431"/>
            <a:ext cx="9161970" cy="1677036"/>
            <a:chOff x="0" y="0"/>
            <a:chExt cx="9161968" cy="1677034"/>
          </a:xfrm>
        </p:grpSpPr>
        <p:pic>
          <p:nvPicPr>
            <p:cNvPr id="42" name="Picture 18" descr="Picture 18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" name="Picture 19" descr="Picture 19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" name="Rectangle 20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Rectangle 21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531639" y="2869894"/>
            <a:ext cx="688915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1639" y="4232171"/>
            <a:ext cx="688915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9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rcRect r="75385"/>
          <a:stretch>
            <a:fillRect/>
          </a:stretch>
        </p:blipFill>
        <p:spPr>
          <a:xfrm>
            <a:off x="7693269" y="2702841"/>
            <a:ext cx="1406771" cy="141503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56438" y="3102870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380383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16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57" name="Picture 17" descr="Picture 17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icture 18" descr="Picture 18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Rectangle 19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Rectangle 20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3400" y="2336873"/>
            <a:ext cx="3357899" cy="359931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28572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7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71" name="Picture 28" descr="Picture 28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2" name="Picture 29" descr="Picture 29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" name="Rectangle 30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Rectangle 31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531639" y="753229"/>
            <a:ext cx="6896535" cy="10809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0987" y="2336874"/>
            <a:ext cx="3145081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82645" y="2336873"/>
            <a:ext cx="3145528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  <a:endParaRPr/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623834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14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86" name="Picture 15" descr="Picture 15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Picture 16" descr="Picture 16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8" name="Rectangle 17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Rectangle 18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5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617550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228196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6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106" name="Picture 17" descr="Picture 17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" name="Picture 18" descr="Picture 18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8" name="Rectangle 19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ctangle 20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1" name="Title Text"/>
          <p:cNvSpPr txBox="1">
            <a:spLocks noGrp="1"/>
          </p:cNvSpPr>
          <p:nvPr>
            <p:ph type="title"/>
          </p:nvPr>
        </p:nvSpPr>
        <p:spPr>
          <a:xfrm>
            <a:off x="531639" y="753226"/>
            <a:ext cx="6896535" cy="108094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14385" y="2336874"/>
            <a:ext cx="3913788" cy="35993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3401" y="2336873"/>
            <a:ext cx="2796240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947163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6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121" name="Picture 17" descr="Picture 17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Picture 18" descr="Picture 18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" name="Rectangle 19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Rectangle 20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5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510955" y="2336874"/>
            <a:ext cx="3917218" cy="3599313"/>
          </a:xfrm>
          <a:prstGeom prst="rect">
            <a:avLst/>
          </a:prstGeom>
          <a:effectLst>
            <a:outerShdw blurRad="76200" dist="63500" dir="5040000" rotWithShape="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1637" y="2336874"/>
            <a:ext cx="2798488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15949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noramic Picture with Capti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9"/>
          <p:cNvGrpSpPr/>
          <p:nvPr/>
        </p:nvGrpSpPr>
        <p:grpSpPr>
          <a:xfrm>
            <a:off x="-1" y="4572000"/>
            <a:ext cx="9161970" cy="1677036"/>
            <a:chOff x="0" y="0"/>
            <a:chExt cx="9161968" cy="1677034"/>
          </a:xfrm>
        </p:grpSpPr>
        <p:pic>
          <p:nvPicPr>
            <p:cNvPr id="136" name="Picture 23" descr="Picture 23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Picture 24" descr="Picture 24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Rectangle 25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Rectangle 26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1" name="Title Text"/>
          <p:cNvSpPr txBox="1">
            <a:spLocks noGrp="1"/>
          </p:cNvSpPr>
          <p:nvPr>
            <p:ph type="title"/>
          </p:nvPr>
        </p:nvSpPr>
        <p:spPr>
          <a:xfrm>
            <a:off x="533403" y="4711617"/>
            <a:ext cx="6894770" cy="54448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4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31639" y="609598"/>
            <a:ext cx="6896535" cy="3589576"/>
          </a:xfrm>
          <a:prstGeom prst="rect">
            <a:avLst/>
          </a:prstGeom>
          <a:effectLst>
            <a:outerShdw blurRad="76200" dist="63500" dir="5040000" rotWithShape="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3401" y="5256098"/>
            <a:ext cx="6894773" cy="54782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56438" y="4944284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620923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20"/>
          <p:cNvGrpSpPr/>
          <p:nvPr/>
        </p:nvGrpSpPr>
        <p:grpSpPr>
          <a:xfrm>
            <a:off x="-1" y="4572000"/>
            <a:ext cx="9161970" cy="1677036"/>
            <a:chOff x="0" y="0"/>
            <a:chExt cx="9161968" cy="1677034"/>
          </a:xfrm>
        </p:grpSpPr>
        <p:pic>
          <p:nvPicPr>
            <p:cNvPr id="151" name="Picture 21" descr="Picture 21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Picture 22" descr="Picture 22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3" name="Rectangle 23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Rectangle 24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524255" y="609596"/>
            <a:ext cx="6896535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1637" y="4710340"/>
            <a:ext cx="6889152" cy="1101765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56438" y="4944590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7373897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 28"/>
          <p:cNvGrpSpPr/>
          <p:nvPr/>
        </p:nvGrpSpPr>
        <p:grpSpPr>
          <a:xfrm>
            <a:off x="-1" y="4572000"/>
            <a:ext cx="9161970" cy="1677036"/>
            <a:chOff x="0" y="0"/>
            <a:chExt cx="9161968" cy="1677034"/>
          </a:xfrm>
        </p:grpSpPr>
        <p:pic>
          <p:nvPicPr>
            <p:cNvPr id="165" name="Picture 29" descr="Picture 29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Picture 30" descr="Picture 30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Rectangle 31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Rectangle 32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70" name="Title Text"/>
          <p:cNvSpPr txBox="1">
            <a:spLocks noGrp="1"/>
          </p:cNvSpPr>
          <p:nvPr>
            <p:ph type="title"/>
          </p:nvPr>
        </p:nvSpPr>
        <p:spPr>
          <a:xfrm>
            <a:off x="767921" y="616982"/>
            <a:ext cx="6425147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89437" y="3660762"/>
            <a:ext cx="5987732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1638" y="4710340"/>
            <a:ext cx="6903919" cy="1101765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73" name="TextBox 26"/>
          <p:cNvSpPr txBox="1"/>
          <p:nvPr/>
        </p:nvSpPr>
        <p:spPr>
          <a:xfrm>
            <a:off x="270932" y="461384"/>
            <a:ext cx="5334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7200" cap="all">
                <a:solidFill>
                  <a:srgbClr val="FFFFFF"/>
                </a:solidFill>
              </a:defRPr>
            </a:lvl1pPr>
          </a:lstStyle>
          <a:p>
            <a:r>
              <a:t>“</a:t>
            </a:r>
          </a:p>
        </p:txBody>
      </p:sp>
      <p:sp>
        <p:nvSpPr>
          <p:cNvPr id="174" name="TextBox 27"/>
          <p:cNvSpPr txBox="1"/>
          <p:nvPr/>
        </p:nvSpPr>
        <p:spPr>
          <a:xfrm>
            <a:off x="6967191" y="2711841"/>
            <a:ext cx="4572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7200" cap="all">
                <a:solidFill>
                  <a:srgbClr val="FFFFFF"/>
                </a:solidFill>
              </a:defRPr>
            </a:lvl1pPr>
          </a:lstStyle>
          <a:p>
            <a:r>
              <a:t>”</a:t>
            </a:r>
          </a:p>
        </p:txBody>
      </p:sp>
      <p:sp>
        <p:nvSpPr>
          <p:cNvPr id="1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56438" y="4942900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40788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AC75D96E-8D7E-422E-A2A8-D28C1B4E7B86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84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21"/>
          <p:cNvGrpSpPr/>
          <p:nvPr/>
        </p:nvGrpSpPr>
        <p:grpSpPr>
          <a:xfrm>
            <a:off x="-1" y="4572000"/>
            <a:ext cx="9161970" cy="1677036"/>
            <a:chOff x="0" y="0"/>
            <a:chExt cx="9161968" cy="1677034"/>
          </a:xfrm>
        </p:grpSpPr>
        <p:pic>
          <p:nvPicPr>
            <p:cNvPr id="182" name="Picture 22" descr="Picture 2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Picture 23" descr="Picture 23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4" name="Rectangle 24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Rectangle 25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7" name="Title Text"/>
          <p:cNvSpPr txBox="1">
            <a:spLocks noGrp="1"/>
          </p:cNvSpPr>
          <p:nvPr>
            <p:ph type="title"/>
          </p:nvPr>
        </p:nvSpPr>
        <p:spPr>
          <a:xfrm>
            <a:off x="531637" y="4710340"/>
            <a:ext cx="6896536" cy="5898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1639" y="5300150"/>
            <a:ext cx="6896535" cy="51195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56438" y="4942900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921640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Colum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roup 22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196" name="Picture 23" descr="Picture 23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7" name="Picture 24" descr="Picture 24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8" name="Rectangle 25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Rectangle 26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1" name="Title Text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5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2629" y="2329489"/>
            <a:ext cx="2194561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9776" y="3015289"/>
            <a:ext cx="2194562" cy="291351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0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878413" y="2336873"/>
            <a:ext cx="219456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  <a:endParaRPr/>
          </a:p>
        </p:txBody>
      </p:sp>
      <p:sp>
        <p:nvSpPr>
          <p:cNvPr id="20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9710" y="3007905"/>
            <a:ext cx="219456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06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226136" y="2336873"/>
            <a:ext cx="219456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  <a:endParaRPr/>
          </a:p>
        </p:txBody>
      </p:sp>
      <p:sp>
        <p:nvSpPr>
          <p:cNvPr id="207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233520" y="3007904"/>
            <a:ext cx="2194561" cy="291351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0752986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Picture Column"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19999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33"/>
          <p:cNvGrpSpPr/>
          <p:nvPr/>
        </p:nvGrpSpPr>
        <p:grpSpPr>
          <a:xfrm>
            <a:off x="-1" y="609600"/>
            <a:ext cx="9161970" cy="1677036"/>
            <a:chOff x="0" y="0"/>
            <a:chExt cx="9161968" cy="1677034"/>
          </a:xfrm>
        </p:grpSpPr>
        <p:pic>
          <p:nvPicPr>
            <p:cNvPr id="215" name="Picture 34" descr="Picture 34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6982"/>
            <a:stretch>
              <a:fillRect/>
            </a:stretch>
          </p:blipFill>
          <p:spPr>
            <a:xfrm>
              <a:off x="-1" y="1355871"/>
              <a:ext cx="7621735" cy="321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6" name="Picture 35" descr="Picture 35"/>
            <p:cNvPicPr>
              <a:picLocks noChangeAspect="1"/>
            </p:cNvPicPr>
            <p:nvPr/>
          </p:nvPicPr>
          <p:blipFill>
            <a:blip r:embed="rId3">
              <a:extLst/>
            </a:blip>
            <a:srcRect r="9870"/>
            <a:stretch>
              <a:fillRect/>
            </a:stretch>
          </p:blipFill>
          <p:spPr>
            <a:xfrm>
              <a:off x="7717216" y="1363662"/>
              <a:ext cx="1444753" cy="1442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Rectangle 36"/>
            <p:cNvSpPr/>
            <p:nvPr/>
          </p:nvSpPr>
          <p:spPr>
            <a:xfrm>
              <a:off x="0" y="0"/>
              <a:ext cx="7567140" cy="1368199"/>
            </a:xfrm>
            <a:prstGeom prst="rect">
              <a:avLst/>
            </a:pr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Rectangle 37"/>
            <p:cNvSpPr/>
            <p:nvPr/>
          </p:nvSpPr>
          <p:spPr>
            <a:xfrm>
              <a:off x="7710768" y="0"/>
              <a:ext cx="1433231" cy="136819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0" name="Title Text"/>
          <p:cNvSpPr txBox="1">
            <a:spLocks noGrp="1"/>
          </p:cNvSpPr>
          <p:nvPr>
            <p:ph type="title"/>
          </p:nvPr>
        </p:nvSpPr>
        <p:spPr>
          <a:xfrm>
            <a:off x="531639" y="753228"/>
            <a:ext cx="6896535" cy="1080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2391" y="4297503"/>
            <a:ext cx="2192258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32390" y="2336873"/>
            <a:ext cx="2192259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3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32390" y="4873764"/>
            <a:ext cx="219225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2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870497" y="4297503"/>
            <a:ext cx="221507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  <a:endParaRPr/>
          </a:p>
        </p:txBody>
      </p:sp>
      <p:sp>
        <p:nvSpPr>
          <p:cNvPr id="22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870497" y="2336873"/>
            <a:ext cx="2215071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6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869482" y="4873764"/>
            <a:ext cx="2218005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5231027" y="4297503"/>
            <a:ext cx="2194334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  <a:endParaRPr/>
          </a:p>
        </p:txBody>
      </p:sp>
      <p:sp>
        <p:nvSpPr>
          <p:cNvPr id="22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5231026" y="2336873"/>
            <a:ext cx="2194334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5230933" y="4873761"/>
            <a:ext cx="2197240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48600" y="986202"/>
            <a:ext cx="583665" cy="624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76414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118-2D63-46DE-A5FD-62B7769B1823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1" descr="Picture 11">
            <a:extLst>
              <a:ext uri="{FF2B5EF4-FFF2-40B4-BE49-F238E27FC236}">
                <a16:creationId xmlns:a16="http://schemas.microsoft.com/office/drawing/2014/main" id="{9B4A9D6C-76F5-584E-9ADB-C3E7A78D1D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rcRect r="75385"/>
          <a:stretch>
            <a:fillRect/>
          </a:stretch>
        </p:blipFill>
        <p:spPr>
          <a:xfrm>
            <a:off x="7693269" y="575100"/>
            <a:ext cx="1406771" cy="1415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683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95C9-E353-4D5F-9DEE-820E2A1F9C49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3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670-3E6A-43D3-8215-C1C48E0C9650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1" descr="Picture 11">
            <a:extLst>
              <a:ext uri="{FF2B5EF4-FFF2-40B4-BE49-F238E27FC236}">
                <a16:creationId xmlns:a16="http://schemas.microsoft.com/office/drawing/2014/main" id="{564CFF95-CBA5-2447-AB3B-693120D3FE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rcRect r="75385"/>
          <a:stretch>
            <a:fillRect/>
          </a:stretch>
        </p:blipFill>
        <p:spPr>
          <a:xfrm>
            <a:off x="7693269" y="575100"/>
            <a:ext cx="1406771" cy="1415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5087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4154-F461-49B9-A649-5772D9210BB9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7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1323-B5E5-4968-904B-943CFA4A926F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2EE3-1862-478D-ABFA-CE4447D28533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9B1F-4A78-4DE2-B1E7-52FA32BE5580}" type="datetimeFigureOut">
              <a:rPr lang="en-US" smtClean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74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icture 3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0" y="1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043930"/>
            <a:ext cx="2133600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12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228600" rotWithShape="0">
              <a:srgbClr val="000000">
                <a:alpha val="52999"/>
              </a:srgbClr>
            </a:outerShdw>
          </a:effectLst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>
            <a:spLocks noGrp="1"/>
          </p:cNvSpPr>
          <p:nvPr>
            <p:ph type="title"/>
          </p:nvPr>
        </p:nvSpPr>
        <p:spPr>
          <a:xfrm>
            <a:off x="175490" y="753228"/>
            <a:ext cx="7342910" cy="1080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Scripture Reading: </a:t>
            </a:r>
            <a:r>
              <a:rPr lang="en-US" dirty="0"/>
              <a:t>Matthew 7:24-29</a:t>
            </a:r>
            <a:endParaRPr dirty="0"/>
          </a:p>
        </p:txBody>
      </p:sp>
      <p:sp>
        <p:nvSpPr>
          <p:cNvPr id="240" name="TextBox 3"/>
          <p:cNvSpPr txBox="1"/>
          <p:nvPr/>
        </p:nvSpPr>
        <p:spPr>
          <a:xfrm>
            <a:off x="269423" y="2187251"/>
            <a:ext cx="8576627" cy="452431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2000" b="0">
                <a:solidFill>
                  <a:srgbClr val="777777"/>
                </a:solidFill>
              </a:defRPr>
            </a:pPr>
            <a:r>
              <a:rPr lang="en-US" sz="1800" b="0" dirty="0"/>
              <a:t>24</a:t>
            </a:r>
            <a:r>
              <a:rPr lang="en-US" sz="2400" b="0" dirty="0">
                <a:solidFill>
                  <a:srgbClr val="FF0000"/>
                </a:solidFill>
              </a:rPr>
              <a:t>"Everyone then who hears these words of mine and does them will be like a wise man who built his house on the rock. </a:t>
            </a:r>
            <a:r>
              <a:rPr lang="en-US" sz="1800" b="0" dirty="0"/>
              <a:t>25</a:t>
            </a:r>
            <a:r>
              <a:rPr lang="en-US" sz="2400" b="0" dirty="0">
                <a:solidFill>
                  <a:srgbClr val="FF0000"/>
                </a:solidFill>
              </a:rPr>
              <a:t>And the rain fell, and the floods came, and the winds blew and beat on that house, but it did not fall, because it had been founded on the rock. </a:t>
            </a:r>
            <a:r>
              <a:rPr lang="en-US" sz="2400" b="0" dirty="0"/>
              <a:t> </a:t>
            </a:r>
            <a:r>
              <a:rPr lang="en-US" sz="1800" b="0" dirty="0"/>
              <a:t>26</a:t>
            </a:r>
            <a:r>
              <a:rPr lang="en-US" sz="2400" b="0" dirty="0">
                <a:solidFill>
                  <a:srgbClr val="FF0000"/>
                </a:solidFill>
              </a:rPr>
              <a:t>And everyone who hears these words of mine and does not do them will be like a foolish man who built his house on the sand.  </a:t>
            </a:r>
            <a:r>
              <a:rPr lang="en-US" sz="1800" b="0" dirty="0"/>
              <a:t>27</a:t>
            </a:r>
            <a:r>
              <a:rPr lang="en-US" sz="2400" b="0" dirty="0">
                <a:solidFill>
                  <a:srgbClr val="FF0000"/>
                </a:solidFill>
              </a:rPr>
              <a:t>And the rain fell, and the floods came, and the winds blew and beat against that house, and it fell, and great was the fall of it.”</a:t>
            </a:r>
          </a:p>
          <a:p>
            <a:pPr>
              <a:defRPr sz="2000" b="0">
                <a:solidFill>
                  <a:srgbClr val="777777"/>
                </a:solidFill>
              </a:defRPr>
            </a:pPr>
            <a:r>
              <a:rPr lang="en-US" sz="1800" b="0" dirty="0"/>
              <a:t>28</a:t>
            </a:r>
            <a:r>
              <a:rPr lang="en-US" sz="2400" b="0" dirty="0">
                <a:solidFill>
                  <a:schemeClr val="bg1"/>
                </a:solidFill>
              </a:rPr>
              <a:t>And when Jesus finished these sayings, the crowds were astonished at his teaching, </a:t>
            </a:r>
            <a:r>
              <a:rPr lang="en-US" sz="1800" b="0" dirty="0"/>
              <a:t>29</a:t>
            </a:r>
            <a:r>
              <a:rPr lang="en-US" sz="2400" b="0" dirty="0">
                <a:solidFill>
                  <a:schemeClr val="bg1"/>
                </a:solidFill>
              </a:rPr>
              <a:t>for he was teaching them as one who had authority, and not as their scribes.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9215-3FFF-EA4B-B9D1-CD61FC73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Power of the Spoken Word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63E0-0615-D14E-8C15-DC4B62D50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32" y="2254678"/>
            <a:ext cx="4923691" cy="4325475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457200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Power over disease and infirmities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Paralytic – Mark 2:1-12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Withered hand – Mark 3:1-6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Deaf man - Mark 7:31-37</a:t>
            </a:r>
          </a:p>
          <a:p>
            <a:pPr marL="457200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Power over demons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Boy – Mark 9:14-29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Legion – Mark 5:1-20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Many who were possessed – Matthew 8:16-17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Man in Capernaum – Mark 1:25-26</a:t>
            </a:r>
          </a:p>
          <a:p>
            <a:pPr marL="457200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Power over death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Jairus’s daughter – Mark 5:21-43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Widow’s son – Luke 7:11-17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Lazarus – John 11:1-44</a:t>
            </a:r>
          </a:p>
          <a:p>
            <a:pPr marL="914400" lvl="1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All who have died - John 5:28-29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609F27-0613-2947-9784-B8B982FDBC45}"/>
              </a:ext>
            </a:extLst>
          </p:cNvPr>
          <p:cNvSpPr txBox="1">
            <a:spLocks/>
          </p:cNvSpPr>
          <p:nvPr/>
        </p:nvSpPr>
        <p:spPr>
          <a:xfrm>
            <a:off x="5034223" y="2254679"/>
            <a:ext cx="3989197" cy="43254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Power over nature</a:t>
            </a:r>
          </a:p>
          <a:p>
            <a:pPr marL="914400" lvl="1" indent="-457200">
              <a:buSzPct val="100000"/>
              <a:defRPr sz="2400"/>
            </a:pPr>
            <a:r>
              <a:rPr lang="en-US" sz="2400" dirty="0">
                <a:solidFill>
                  <a:schemeClr val="bg1"/>
                </a:solidFill>
              </a:rPr>
              <a:t>Calms a storm – Mark 4-35-41</a:t>
            </a:r>
          </a:p>
          <a:p>
            <a:pPr marL="914400" lvl="1" indent="-457200">
              <a:buSzPct val="100000"/>
              <a:defRPr sz="2400"/>
            </a:pPr>
            <a:r>
              <a:rPr lang="en-US" sz="2400" dirty="0">
                <a:solidFill>
                  <a:schemeClr val="bg1"/>
                </a:solidFill>
              </a:rPr>
              <a:t>Sustains the universe - Hebrews 1:3</a:t>
            </a:r>
          </a:p>
          <a:p>
            <a:pPr marL="914400" lvl="1" indent="-457200">
              <a:buSzPct val="100000"/>
              <a:defRPr sz="2400"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SzPct val="100000"/>
              <a:defRPr sz="2400"/>
            </a:pPr>
            <a:r>
              <a:rPr lang="en-US" dirty="0">
                <a:solidFill>
                  <a:schemeClr val="bg1"/>
                </a:solidFill>
              </a:rPr>
              <a:t>John 12:47-48</a:t>
            </a:r>
          </a:p>
          <a:p>
            <a:pPr marL="0" indent="0">
              <a:buSzPct val="100000"/>
              <a:buNone/>
              <a:defRPr sz="2400"/>
            </a:pPr>
            <a:r>
              <a:rPr lang="en-US" sz="1900" dirty="0">
                <a:solidFill>
                  <a:schemeClr val="tx1">
                    <a:lumMod val="65000"/>
                  </a:schemeClr>
                </a:solidFill>
              </a:rPr>
              <a:t>47</a:t>
            </a:r>
            <a:r>
              <a:rPr lang="en-US" dirty="0">
                <a:solidFill>
                  <a:srgbClr val="FF0000"/>
                </a:solidFill>
              </a:rPr>
              <a:t>If anyone hears my words and does not keep them, I do not judge him; for I did not come to judge the world but to save the world.</a:t>
            </a:r>
            <a:r>
              <a:rPr lang="en-US" sz="1900" dirty="0">
                <a:solidFill>
                  <a:schemeClr val="tx1">
                    <a:lumMod val="65000"/>
                  </a:schemeClr>
                </a:solidFill>
              </a:rPr>
              <a:t>48</a:t>
            </a:r>
            <a:r>
              <a:rPr lang="en-US" dirty="0">
                <a:solidFill>
                  <a:srgbClr val="FF0000"/>
                </a:solidFill>
              </a:rPr>
              <a:t>The one who rejects me and does not receive my words has a judge; the word that I have spoken will judge him on the last day.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8108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i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{C573D690-B382-544B-98DE-F50E518EF364}tf10001057</Template>
  <TotalTime>331</TotalTime>
  <Words>217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1_Berlin</vt:lpstr>
      <vt:lpstr>Scripture Reading: Matthew 7:24-29</vt:lpstr>
      <vt:lpstr>Power of the Spoken Word of Jesus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Scripture Reading: Hebrews 12:25</dc:title>
  <cp:lastModifiedBy>Microsoft Office User</cp:lastModifiedBy>
  <cp:revision>21</cp:revision>
  <dcterms:modified xsi:type="dcterms:W3CDTF">2019-11-02T18:26:07Z</dcterms:modified>
</cp:coreProperties>
</file>