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69" r:id="rId3"/>
    <p:sldId id="271" r:id="rId4"/>
    <p:sldId id="267" r:id="rId5"/>
    <p:sldId id="26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5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81FF18C-17FF-4D37-9DE8-0FA5C3E88834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460591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864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04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305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4352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161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389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9446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356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81FF18C-17FF-4D37-9DE8-0FA5C3E88834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469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450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264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868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066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553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870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458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81FF18C-17FF-4D37-9DE8-0FA5C3E88834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1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58F92-ABDD-40E3-833B-ADF0D1846C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293" y="4253496"/>
            <a:ext cx="6480929" cy="973666"/>
          </a:xfrm>
        </p:spPr>
        <p:txBody>
          <a:bodyPr anchor="ctr">
            <a:noAutofit/>
          </a:bodyPr>
          <a:lstStyle/>
          <a:p>
            <a:pPr algn="ctr"/>
            <a:r>
              <a:rPr lang="en-US" sz="3200" dirty="0"/>
              <a:t>Follow 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3A2AB6-820D-430D-9751-EF50782112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125" y="5260811"/>
            <a:ext cx="6028442" cy="973666"/>
          </a:xfrm>
        </p:spPr>
        <p:txBody>
          <a:bodyPr>
            <a:normAutofit/>
          </a:bodyPr>
          <a:lstStyle/>
          <a:p>
            <a:r>
              <a:rPr lang="en-US" sz="2000" dirty="0"/>
              <a:t>March 17</a:t>
            </a:r>
            <a:r>
              <a:rPr lang="en-US" sz="2000" baseline="30000" dirty="0"/>
              <a:t>th</a:t>
            </a:r>
            <a:r>
              <a:rPr lang="en-US" sz="2000" dirty="0"/>
              <a:t>, 2019</a:t>
            </a:r>
          </a:p>
        </p:txBody>
      </p:sp>
      <p:pic>
        <p:nvPicPr>
          <p:cNvPr id="1026" name="Picture 2" descr="Image result for pictures of signs to follow">
            <a:extLst>
              <a:ext uri="{FF2B5EF4-FFF2-40B4-BE49-F238E27FC236}">
                <a16:creationId xmlns:a16="http://schemas.microsoft.com/office/drawing/2014/main" id="{7700F471-CA9C-4FED-B19C-6BE921FA6E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11104" y="623523"/>
            <a:ext cx="4854165" cy="3230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528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8CED1-0C75-4B05-8C2A-A3E81BAEE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86624"/>
            <a:ext cx="7704667" cy="730576"/>
          </a:xfrm>
        </p:spPr>
        <p:txBody>
          <a:bodyPr>
            <a:normAutofit/>
          </a:bodyPr>
          <a:lstStyle/>
          <a:p>
            <a:r>
              <a:rPr lang="en-US" sz="3200" dirty="0"/>
              <a:t>Symbols</a:t>
            </a:r>
          </a:p>
        </p:txBody>
      </p:sp>
      <p:pic>
        <p:nvPicPr>
          <p:cNvPr id="2050" name="Picture 2" descr="Image result for disney symbols">
            <a:extLst>
              <a:ext uri="{FF2B5EF4-FFF2-40B4-BE49-F238E27FC236}">
                <a16:creationId xmlns:a16="http://schemas.microsoft.com/office/drawing/2014/main" id="{BD0058ED-BB7A-432D-A944-3D7A7F9037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33647" y="817201"/>
            <a:ext cx="2140990" cy="1714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46578F4-CBC7-4817-9272-BA7B4B4EEC58}"/>
              </a:ext>
            </a:extLst>
          </p:cNvPr>
          <p:cNvSpPr txBox="1"/>
          <p:nvPr/>
        </p:nvSpPr>
        <p:spPr>
          <a:xfrm>
            <a:off x="4144493" y="1289860"/>
            <a:ext cx="3715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Disney World…the happiest place in the world.</a:t>
            </a:r>
          </a:p>
        </p:txBody>
      </p:sp>
      <p:pic>
        <p:nvPicPr>
          <p:cNvPr id="2052" name="Picture 4" descr="Image result for Nike symbols">
            <a:extLst>
              <a:ext uri="{FF2B5EF4-FFF2-40B4-BE49-F238E27FC236}">
                <a16:creationId xmlns:a16="http://schemas.microsoft.com/office/drawing/2014/main" id="{4B92A358-D19C-40D5-A454-9B06D6E5F2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42399" y="2837875"/>
            <a:ext cx="1832238" cy="1521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EBBE2AC-7D42-4A5A-AAEB-EBFFFE4FD2E4}"/>
              </a:ext>
            </a:extLst>
          </p:cNvPr>
          <p:cNvSpPr txBox="1"/>
          <p:nvPr/>
        </p:nvSpPr>
        <p:spPr>
          <a:xfrm>
            <a:off x="4144493" y="3305670"/>
            <a:ext cx="3715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Nike…Just do it.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F0FAA4-0F13-4F16-AA8A-B13748116620}"/>
              </a:ext>
            </a:extLst>
          </p:cNvPr>
          <p:cNvSpPr txBox="1"/>
          <p:nvPr/>
        </p:nvSpPr>
        <p:spPr>
          <a:xfrm>
            <a:off x="4068293" y="5434123"/>
            <a:ext cx="3715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Energizer. Keep going and going and going</a:t>
            </a:r>
          </a:p>
        </p:txBody>
      </p:sp>
      <p:pic>
        <p:nvPicPr>
          <p:cNvPr id="9" name="Picture 2" descr="Image result for Energizer bunny">
            <a:extLst>
              <a:ext uri="{FF2B5EF4-FFF2-40B4-BE49-F238E27FC236}">
                <a16:creationId xmlns:a16="http://schemas.microsoft.com/office/drawing/2014/main" id="{5E4EB3A9-0800-4AF7-8DBB-491E1F8E06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29633" y="4704776"/>
            <a:ext cx="1768803" cy="1714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79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8CED1-0C75-4B05-8C2A-A3E81BAEE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730576"/>
          </a:xfrm>
        </p:spPr>
        <p:txBody>
          <a:bodyPr>
            <a:normAutofit/>
          </a:bodyPr>
          <a:lstStyle/>
          <a:p>
            <a:r>
              <a:rPr lang="en-US" sz="3200" dirty="0"/>
              <a:t>Symbols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6578F4-CBC7-4817-9272-BA7B4B4EEC58}"/>
              </a:ext>
            </a:extLst>
          </p:cNvPr>
          <p:cNvSpPr txBox="1"/>
          <p:nvPr/>
        </p:nvSpPr>
        <p:spPr>
          <a:xfrm>
            <a:off x="2743200" y="4210518"/>
            <a:ext cx="45625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Howard County Church of Christ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B0381AD-AA5F-414B-A3EB-86E49BA7FE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1674" y="1643896"/>
            <a:ext cx="2426322" cy="229516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3E13F27-B336-4D22-B340-580C678B75D7}"/>
              </a:ext>
            </a:extLst>
          </p:cNvPr>
          <p:cNvSpPr txBox="1"/>
          <p:nvPr/>
        </p:nvSpPr>
        <p:spPr>
          <a:xfrm>
            <a:off x="480767" y="4713402"/>
            <a:ext cx="85972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To imitate Christ by humbly serving, loving, and sharing the gospel that all may be brought into a growing relationship with God</a:t>
            </a:r>
          </a:p>
        </p:txBody>
      </p:sp>
    </p:spTree>
    <p:extLst>
      <p:ext uri="{BB962C8B-B14F-4D97-AF65-F5344CB8AC3E}">
        <p14:creationId xmlns:p14="http://schemas.microsoft.com/office/powerpoint/2010/main" val="190643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E08661-D7FB-49C4-84CC-8E4D158F8FBC}"/>
              </a:ext>
            </a:extLst>
          </p:cNvPr>
          <p:cNvSpPr txBox="1">
            <a:spLocks/>
          </p:cNvSpPr>
          <p:nvPr/>
        </p:nvSpPr>
        <p:spPr>
          <a:xfrm>
            <a:off x="1176804" y="1178895"/>
            <a:ext cx="8276733" cy="38674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800" dirty="0"/>
              <a:t>H</a:t>
            </a:r>
          </a:p>
          <a:p>
            <a:pPr lvl="2"/>
            <a:r>
              <a:rPr lang="en-US" sz="2600" dirty="0"/>
              <a:t>C</a:t>
            </a:r>
          </a:p>
          <a:p>
            <a:pPr marL="914400" lvl="2" indent="0">
              <a:buNone/>
            </a:pPr>
            <a:endParaRPr lang="en-US" sz="2600" dirty="0"/>
          </a:p>
          <a:p>
            <a:pPr lvl="2"/>
            <a:r>
              <a:rPr lang="en-US" sz="2600" dirty="0"/>
              <a:t>C</a:t>
            </a:r>
          </a:p>
          <a:p>
            <a:pPr lvl="2"/>
            <a:endParaRPr lang="en-US" sz="2600" dirty="0"/>
          </a:p>
          <a:p>
            <a:pPr lvl="2"/>
            <a:r>
              <a:rPr lang="en-US" sz="2600" dirty="0"/>
              <a:t>C</a:t>
            </a:r>
            <a:endParaRPr lang="en-US" sz="2200" dirty="0"/>
          </a:p>
          <a:p>
            <a:endParaRPr lang="en-US" sz="2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EC5728-CA7F-4AAC-BEBE-4C0EF95B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515814"/>
          </a:xfrm>
        </p:spPr>
        <p:txBody>
          <a:bodyPr>
            <a:noAutofit/>
          </a:bodyPr>
          <a:lstStyle/>
          <a:p>
            <a:r>
              <a:rPr lang="en-US" sz="3200" dirty="0"/>
              <a:t>Why Would Anyone Follow Us to HC</a:t>
            </a:r>
            <a:r>
              <a:rPr lang="en-US" sz="3200" baseline="40000" dirty="0"/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FD1AB-4E88-4D1B-925E-240DE702F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586" y="1286047"/>
            <a:ext cx="8276733" cy="3649021"/>
          </a:xfrm>
        </p:spPr>
        <p:txBody>
          <a:bodyPr>
            <a:normAutofit/>
          </a:bodyPr>
          <a:lstStyle/>
          <a:p>
            <a:pPr lvl="1"/>
            <a:r>
              <a:rPr lang="en-US" sz="2800" dirty="0"/>
              <a:t>H</a:t>
            </a:r>
          </a:p>
          <a:p>
            <a:pPr lvl="2"/>
            <a:r>
              <a:rPr lang="en-US" sz="2600" dirty="0"/>
              <a:t>C</a:t>
            </a:r>
          </a:p>
          <a:p>
            <a:pPr lvl="2"/>
            <a:endParaRPr lang="en-US" sz="2600" dirty="0"/>
          </a:p>
          <a:p>
            <a:pPr lvl="2"/>
            <a:r>
              <a:rPr lang="en-US" sz="2600" dirty="0"/>
              <a:t>C</a:t>
            </a:r>
          </a:p>
          <a:p>
            <a:pPr lvl="2"/>
            <a:endParaRPr lang="en-US" sz="2600" dirty="0"/>
          </a:p>
          <a:p>
            <a:pPr lvl="2"/>
            <a:r>
              <a:rPr lang="en-US" sz="2600" b="1" dirty="0"/>
              <a:t>Competent</a:t>
            </a:r>
            <a:endParaRPr lang="en-US" sz="2200" b="1" dirty="0"/>
          </a:p>
          <a:p>
            <a:endParaRPr lang="en-US" sz="28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FC0B622-0B48-445B-B6D8-C7FCC8866092}"/>
              </a:ext>
            </a:extLst>
          </p:cNvPr>
          <p:cNvSpPr txBox="1">
            <a:spLocks/>
          </p:cNvSpPr>
          <p:nvPr/>
        </p:nvSpPr>
        <p:spPr>
          <a:xfrm>
            <a:off x="1174022" y="1385149"/>
            <a:ext cx="8276733" cy="34508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800" dirty="0"/>
              <a:t>H</a:t>
            </a:r>
          </a:p>
          <a:p>
            <a:pPr lvl="2"/>
            <a:r>
              <a:rPr lang="en-US" sz="2600" dirty="0"/>
              <a:t>C</a:t>
            </a:r>
          </a:p>
          <a:p>
            <a:pPr lvl="2"/>
            <a:endParaRPr lang="en-US" sz="2600" dirty="0"/>
          </a:p>
          <a:p>
            <a:pPr lvl="2"/>
            <a:r>
              <a:rPr lang="en-US" sz="2600" b="1" dirty="0"/>
              <a:t>Courage</a:t>
            </a:r>
          </a:p>
          <a:p>
            <a:pPr lvl="2"/>
            <a:endParaRPr lang="en-US" sz="2600" b="1" dirty="0"/>
          </a:p>
          <a:p>
            <a:pPr lvl="2"/>
            <a:r>
              <a:rPr lang="en-US" sz="2600" dirty="0"/>
              <a:t>Competent</a:t>
            </a:r>
            <a:endParaRPr lang="en-US" sz="2200" dirty="0"/>
          </a:p>
          <a:p>
            <a:endParaRPr lang="en-US" sz="28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AC2EE90-ADBB-4A41-A7F9-AC1F4D54219A}"/>
              </a:ext>
            </a:extLst>
          </p:cNvPr>
          <p:cNvSpPr txBox="1">
            <a:spLocks/>
          </p:cNvSpPr>
          <p:nvPr/>
        </p:nvSpPr>
        <p:spPr>
          <a:xfrm>
            <a:off x="1179586" y="1183725"/>
            <a:ext cx="8276733" cy="38674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800" dirty="0"/>
              <a:t>H</a:t>
            </a:r>
          </a:p>
          <a:p>
            <a:pPr lvl="2"/>
            <a:r>
              <a:rPr lang="en-US" sz="2600" b="1" dirty="0"/>
              <a:t>Compassion</a:t>
            </a:r>
          </a:p>
          <a:p>
            <a:pPr marL="914400" lvl="2" indent="0">
              <a:buNone/>
            </a:pPr>
            <a:endParaRPr lang="en-US" sz="2600" b="1" dirty="0"/>
          </a:p>
          <a:p>
            <a:pPr lvl="2"/>
            <a:r>
              <a:rPr lang="en-US" sz="2600" dirty="0"/>
              <a:t>Courage</a:t>
            </a:r>
          </a:p>
          <a:p>
            <a:pPr lvl="2"/>
            <a:endParaRPr lang="en-US" sz="2600" dirty="0"/>
          </a:p>
          <a:p>
            <a:pPr lvl="2"/>
            <a:r>
              <a:rPr lang="en-US" sz="2600" dirty="0"/>
              <a:t>Competent</a:t>
            </a:r>
            <a:endParaRPr lang="en-US" sz="2200" dirty="0"/>
          </a:p>
          <a:p>
            <a:endParaRPr lang="en-US" sz="28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259D416-EF65-4433-B9A9-87E2CBC458DC}"/>
              </a:ext>
            </a:extLst>
          </p:cNvPr>
          <p:cNvSpPr txBox="1">
            <a:spLocks/>
          </p:cNvSpPr>
          <p:nvPr/>
        </p:nvSpPr>
        <p:spPr>
          <a:xfrm>
            <a:off x="1179586" y="1178444"/>
            <a:ext cx="7588577" cy="38674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800" b="1" dirty="0"/>
              <a:t>Humility</a:t>
            </a:r>
          </a:p>
          <a:p>
            <a:pPr lvl="2"/>
            <a:r>
              <a:rPr lang="en-US" sz="2600" dirty="0"/>
              <a:t>Compassion</a:t>
            </a:r>
          </a:p>
          <a:p>
            <a:pPr lvl="2"/>
            <a:endParaRPr lang="en-US" sz="2600" dirty="0"/>
          </a:p>
          <a:p>
            <a:pPr lvl="2"/>
            <a:r>
              <a:rPr lang="en-US" sz="2600" dirty="0"/>
              <a:t>Courage</a:t>
            </a:r>
          </a:p>
          <a:p>
            <a:pPr marL="914400" lvl="2" indent="0">
              <a:buNone/>
            </a:pPr>
            <a:endParaRPr lang="en-US" sz="2600" dirty="0"/>
          </a:p>
          <a:p>
            <a:pPr lvl="2"/>
            <a:r>
              <a:rPr lang="en-US" sz="2600" dirty="0"/>
              <a:t>Competent</a:t>
            </a:r>
            <a:endParaRPr lang="en-US" sz="2200" dirty="0"/>
          </a:p>
          <a:p>
            <a:endParaRPr lang="en-US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10AA953-F495-4385-9CB6-7877DF28ED15}"/>
              </a:ext>
            </a:extLst>
          </p:cNvPr>
          <p:cNvSpPr txBox="1"/>
          <p:nvPr/>
        </p:nvSpPr>
        <p:spPr>
          <a:xfrm>
            <a:off x="2551186" y="4365052"/>
            <a:ext cx="6216977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/>
              <a:t>Proverbs 2:1-10; 4:6-7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549318-0F67-42E8-9549-1F7BB8923017}"/>
              </a:ext>
            </a:extLst>
          </p:cNvPr>
          <p:cNvSpPr txBox="1"/>
          <p:nvPr/>
        </p:nvSpPr>
        <p:spPr>
          <a:xfrm>
            <a:off x="2551186" y="3318968"/>
            <a:ext cx="6216977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/>
              <a:t>Mark 14: 32-42; Acts 7:54-60; 14:8-20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D479CD2-7792-47FF-8F7A-5230FA12169A}"/>
              </a:ext>
            </a:extLst>
          </p:cNvPr>
          <p:cNvSpPr txBox="1"/>
          <p:nvPr/>
        </p:nvSpPr>
        <p:spPr>
          <a:xfrm>
            <a:off x="2552660" y="2246242"/>
            <a:ext cx="6216977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/>
              <a:t>2 Corinthians 1:3-4; Colossians 3:12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E7E4623-6772-490E-B82C-65E9AF6C5F30}"/>
              </a:ext>
            </a:extLst>
          </p:cNvPr>
          <p:cNvSpPr txBox="1"/>
          <p:nvPr/>
        </p:nvSpPr>
        <p:spPr>
          <a:xfrm>
            <a:off x="1174022" y="5032597"/>
            <a:ext cx="7594142" cy="120032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Do nothing out of selfish ambition or vain conceit.  Rather, in humility value others above yourselves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		- Philippians 2:3</a:t>
            </a:r>
          </a:p>
        </p:txBody>
      </p:sp>
    </p:spTree>
    <p:extLst>
      <p:ext uri="{BB962C8B-B14F-4D97-AF65-F5344CB8AC3E}">
        <p14:creationId xmlns:p14="http://schemas.microsoft.com/office/powerpoint/2010/main" val="579064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3" grpId="0" uiExpand="1" build="p"/>
      <p:bldP spid="3" grpId="1" build="p"/>
      <p:bldP spid="6" grpId="0"/>
      <p:bldP spid="6" grpId="1"/>
      <p:bldP spid="7" grpId="0"/>
      <p:bldP spid="7" grpId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5728-CA7F-4AAC-BEBE-4C0EF95B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798944"/>
          </a:xfrm>
        </p:spPr>
        <p:txBody>
          <a:bodyPr>
            <a:noAutofit/>
          </a:bodyPr>
          <a:lstStyle/>
          <a:p>
            <a:r>
              <a:rPr lang="en-US" sz="3200" dirty="0"/>
              <a:t>What do you see?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FD1AB-4E88-4D1B-925E-240DE702FD4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66775" y="1077913"/>
            <a:ext cx="8277225" cy="5780087"/>
          </a:xfrm>
        </p:spPr>
        <p:txBody>
          <a:bodyPr>
            <a:normAutofit/>
          </a:bodyPr>
          <a:lstStyle/>
          <a:p>
            <a:pPr lvl="2"/>
            <a:endParaRPr lang="en-US" sz="2600" dirty="0"/>
          </a:p>
          <a:p>
            <a:pPr lvl="2"/>
            <a:endParaRPr lang="en-US" sz="2600" dirty="0"/>
          </a:p>
          <a:p>
            <a:pPr lvl="2"/>
            <a:endParaRPr lang="en-US" sz="2600" dirty="0"/>
          </a:p>
          <a:p>
            <a:pPr marL="914400" lvl="2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5124" name="Picture 4" descr="Image of canine handler training black lab to sniff">
            <a:extLst>
              <a:ext uri="{FF2B5EF4-FFF2-40B4-BE49-F238E27FC236}">
                <a16:creationId xmlns:a16="http://schemas.microsoft.com/office/drawing/2014/main" id="{A7988107-AF12-483E-A457-6042D39F79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579" y="1256146"/>
            <a:ext cx="2766576" cy="3458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28CCBFA-CFA2-4B0F-81BB-0F8B1E1EDF6A}"/>
              </a:ext>
            </a:extLst>
          </p:cNvPr>
          <p:cNvSpPr txBox="1"/>
          <p:nvPr/>
        </p:nvSpPr>
        <p:spPr>
          <a:xfrm>
            <a:off x="1305109" y="5032597"/>
            <a:ext cx="7704667" cy="120032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Our vision of a plentiful harvest here at HC</a:t>
            </a:r>
            <a:r>
              <a:rPr lang="en-US" sz="2400" b="1" baseline="50000" dirty="0">
                <a:solidFill>
                  <a:schemeClr val="bg1"/>
                </a:solidFill>
              </a:rPr>
              <a:t>3 </a:t>
            </a:r>
            <a:r>
              <a:rPr lang="en-US" sz="2400" b="1" dirty="0">
                <a:solidFill>
                  <a:schemeClr val="bg1"/>
                </a:solidFill>
              </a:rPr>
              <a:t>will become a reality when we own our role as ones who are called to lead the lost to Christ</a:t>
            </a:r>
            <a:endParaRPr lang="en-US" sz="2400" b="1" baseline="5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758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17701</TotalTime>
  <Words>159</Words>
  <Application>Microsoft Office PowerPoint</Application>
  <PresentationFormat>On-screen Show (4:3)</PresentationFormat>
  <Paragraphs>50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Corbel</vt:lpstr>
      <vt:lpstr>Courier New</vt:lpstr>
      <vt:lpstr>Parallax</vt:lpstr>
      <vt:lpstr>Follow Me</vt:lpstr>
      <vt:lpstr>Symbols</vt:lpstr>
      <vt:lpstr>Symbols</vt:lpstr>
      <vt:lpstr>Why Would Anyone Follow Us to HC3</vt:lpstr>
      <vt:lpstr>What do you see?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Gospels of Christ</dc:title>
  <dc:creator>Hollar, Ed (US Person)</dc:creator>
  <cp:lastModifiedBy>Hollar, Ed (US Person)</cp:lastModifiedBy>
  <cp:revision>226</cp:revision>
  <dcterms:created xsi:type="dcterms:W3CDTF">2018-10-24T11:28:58Z</dcterms:created>
  <dcterms:modified xsi:type="dcterms:W3CDTF">2019-03-15T18:08:26Z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2fb28aa9-864c-4fa9-acd6-c573b8090414</vt:lpwstr>
  </property>
  <property fmtid="{D5CDD505-2E9C-101B-9397-08002B2CF9AE}" pid="3" name="CLASSIFICATION">
    <vt:lpwstr>General</vt:lpwstr>
  </property>
</Properties>
</file>