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81FF18C-17FF-4D37-9DE8-0FA5C3E88834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6059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6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05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35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61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389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944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5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81FF18C-17FF-4D37-9DE8-0FA5C3E88834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46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45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26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6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6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5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7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5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1FF18C-17FF-4D37-9DE8-0FA5C3E88834}" type="datetimeFigureOut">
              <a:rPr lang="en-US" smtClean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8F92-ABDD-40E3-833B-ADF0D1846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293" y="4253496"/>
            <a:ext cx="6480929" cy="973666"/>
          </a:xfrm>
        </p:spPr>
        <p:txBody>
          <a:bodyPr anchor="ctr">
            <a:noAutofit/>
          </a:bodyPr>
          <a:lstStyle/>
          <a:p>
            <a:pPr algn="ctr"/>
            <a:r>
              <a:rPr lang="en-US" sz="3200" dirty="0"/>
              <a:t>The Power of Healing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3A2AB6-820D-430D-9751-EF5078211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125" y="5260811"/>
            <a:ext cx="6028442" cy="973666"/>
          </a:xfrm>
        </p:spPr>
        <p:txBody>
          <a:bodyPr>
            <a:normAutofit/>
          </a:bodyPr>
          <a:lstStyle/>
          <a:p>
            <a:r>
              <a:rPr lang="en-US" sz="2000" dirty="0"/>
              <a:t>February 24</a:t>
            </a:r>
            <a:r>
              <a:rPr lang="en-US" sz="2000" baseline="30000" dirty="0"/>
              <a:t>th</a:t>
            </a:r>
            <a:r>
              <a:rPr lang="en-US" sz="2000" dirty="0"/>
              <a:t>, 2019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C6E0C1-320F-4840-9363-A6572CE82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5359" y="760699"/>
            <a:ext cx="5072796" cy="337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2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15814"/>
          </a:xfrm>
        </p:spPr>
        <p:txBody>
          <a:bodyPr>
            <a:noAutofit/>
          </a:bodyPr>
          <a:lstStyle/>
          <a:p>
            <a:r>
              <a:rPr lang="en-US" sz="3200" dirty="0"/>
              <a:t>Why Christ Chose to Heal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267" y="1078523"/>
            <a:ext cx="8276733" cy="5779477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Healing was essential to the Ministry of Jesus to show us:</a:t>
            </a:r>
          </a:p>
          <a:p>
            <a:pPr lvl="2"/>
            <a:r>
              <a:rPr lang="en-US" sz="2600" dirty="0"/>
              <a:t>His compassion is equal to that of His power</a:t>
            </a:r>
          </a:p>
          <a:p>
            <a:pPr lvl="3"/>
            <a:r>
              <a:rPr lang="en-US" sz="2400" dirty="0"/>
              <a:t>Matthew 8: 1-3</a:t>
            </a:r>
          </a:p>
          <a:p>
            <a:pPr lvl="2"/>
            <a:r>
              <a:rPr lang="en-US" sz="2600" dirty="0"/>
              <a:t>His power over Satan</a:t>
            </a:r>
          </a:p>
          <a:p>
            <a:pPr lvl="3"/>
            <a:r>
              <a:rPr lang="en-US" sz="2400" dirty="0"/>
              <a:t>Mark 3:23-30, 5:1-13</a:t>
            </a:r>
          </a:p>
          <a:p>
            <a:pPr lvl="2"/>
            <a:r>
              <a:rPr lang="en-US" sz="2600" dirty="0"/>
              <a:t>A physical symbol of forgiveness</a:t>
            </a:r>
          </a:p>
          <a:p>
            <a:pPr lvl="3"/>
            <a:r>
              <a:rPr lang="en-US" sz="2400" dirty="0"/>
              <a:t>Matthew 9:1-8</a:t>
            </a:r>
          </a:p>
          <a:p>
            <a:pPr lvl="2"/>
            <a:r>
              <a:rPr lang="en-US" sz="2600" dirty="0"/>
              <a:t>The power of faith</a:t>
            </a:r>
          </a:p>
          <a:p>
            <a:pPr lvl="3"/>
            <a:r>
              <a:rPr lang="en-US" sz="2400" dirty="0"/>
              <a:t>Matthew 8:5-13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906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15814"/>
          </a:xfrm>
        </p:spPr>
        <p:txBody>
          <a:bodyPr>
            <a:noAutofit/>
          </a:bodyPr>
          <a:lstStyle/>
          <a:p>
            <a:r>
              <a:rPr lang="en-US" sz="3200" dirty="0"/>
              <a:t>Why Christ Chose to Heal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267" y="1078523"/>
            <a:ext cx="8276733" cy="5779477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Healing was essential to the Ministry of Jesus to show us:</a:t>
            </a:r>
          </a:p>
          <a:p>
            <a:pPr lvl="2"/>
            <a:r>
              <a:rPr lang="en-US" sz="2600" dirty="0"/>
              <a:t>The indisputable evidence that Jesus is the Christ</a:t>
            </a:r>
          </a:p>
          <a:p>
            <a:pPr lvl="3"/>
            <a:r>
              <a:rPr lang="en-US" sz="2400" dirty="0"/>
              <a:t>Philippians 2:6-11</a:t>
            </a:r>
          </a:p>
          <a:p>
            <a:pPr lvl="2"/>
            <a:endParaRPr lang="en-US" sz="2600" dirty="0"/>
          </a:p>
          <a:p>
            <a:pPr lvl="2"/>
            <a:endParaRPr lang="en-US" sz="2600" dirty="0"/>
          </a:p>
          <a:p>
            <a:pPr lvl="2"/>
            <a:endParaRPr lang="en-US" sz="2600" dirty="0"/>
          </a:p>
          <a:p>
            <a:pPr marL="914400" lvl="2" indent="0">
              <a:buNone/>
            </a:pP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3758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15960</TotalTime>
  <Words>86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Corbel</vt:lpstr>
      <vt:lpstr>Parallax</vt:lpstr>
      <vt:lpstr>The Power of Healing</vt:lpstr>
      <vt:lpstr>Why Christ Chose to Heal</vt:lpstr>
      <vt:lpstr>Why Christ Chose to Heal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Gospels of Christ</dc:title>
  <dc:creator>Hollar, Ed (US Person)</dc:creator>
  <cp:lastModifiedBy>Hollar, Ed (US Person)</cp:lastModifiedBy>
  <cp:revision>201</cp:revision>
  <dcterms:created xsi:type="dcterms:W3CDTF">2018-10-24T11:28:58Z</dcterms:created>
  <dcterms:modified xsi:type="dcterms:W3CDTF">2019-02-22T20:31:14Z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2fb28aa9-864c-4fa9-acd6-c573b8090414</vt:lpwstr>
  </property>
  <property fmtid="{D5CDD505-2E9C-101B-9397-08002B2CF9AE}" pid="3" name="CLASSIFICATION">
    <vt:lpwstr>General</vt:lpwstr>
  </property>
</Properties>
</file>