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293" y="4253496"/>
            <a:ext cx="6480929" cy="973666"/>
          </a:xfrm>
        </p:spPr>
        <p:txBody>
          <a:bodyPr anchor="ctr">
            <a:noAutofit/>
          </a:bodyPr>
          <a:lstStyle/>
          <a:p>
            <a:pPr algn="ctr"/>
            <a:r>
              <a:rPr lang="en-US" sz="3200" dirty="0"/>
              <a:t>Sermon on the Mount Part IV: The Golden Rule For The Golden Path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125" y="5260811"/>
            <a:ext cx="6028442" cy="973666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Matthew 7</a:t>
            </a:r>
          </a:p>
          <a:p>
            <a:r>
              <a:rPr lang="en-US" sz="2000" dirty="0"/>
              <a:t>February 17</a:t>
            </a:r>
            <a:r>
              <a:rPr lang="en-US" sz="2000" baseline="30000" dirty="0"/>
              <a:t>th</a:t>
            </a:r>
            <a:r>
              <a:rPr lang="en-US" sz="2000" dirty="0"/>
              <a:t>, 2019</a:t>
            </a:r>
          </a:p>
        </p:txBody>
      </p:sp>
      <p:pic>
        <p:nvPicPr>
          <p:cNvPr id="1026" name="Picture 2" descr="Image result for pictures of the golden rule">
            <a:extLst>
              <a:ext uri="{FF2B5EF4-FFF2-40B4-BE49-F238E27FC236}">
                <a16:creationId xmlns:a16="http://schemas.microsoft.com/office/drawing/2014/main" id="{C140643C-AE32-4EF6-8516-699AE5C44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8055" y="1630838"/>
            <a:ext cx="2984602" cy="215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ictures of the golden path">
            <a:extLst>
              <a:ext uri="{FF2B5EF4-FFF2-40B4-BE49-F238E27FC236}">
                <a16:creationId xmlns:a16="http://schemas.microsoft.com/office/drawing/2014/main" id="{146D9F23-83D9-4D06-8B7B-4EC30C5C9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1554" y="1630838"/>
            <a:ext cx="3850668" cy="215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Avoiding the Pitfalls On Our Journey Down The Golden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7" y="2069183"/>
            <a:ext cx="8276733" cy="478881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Matthew 7</a:t>
            </a:r>
          </a:p>
          <a:p>
            <a:r>
              <a:rPr lang="en-US" sz="2800" dirty="0"/>
              <a:t>What direction is your correction?</a:t>
            </a:r>
          </a:p>
          <a:p>
            <a:pPr lvl="1"/>
            <a:r>
              <a:rPr lang="en-US" sz="2800" dirty="0"/>
              <a:t>Judging others is an attempt to take God’s Place</a:t>
            </a:r>
          </a:p>
          <a:p>
            <a:pPr lvl="1"/>
            <a:r>
              <a:rPr lang="en-US" sz="2800" dirty="0"/>
              <a:t>Focusing on how we can grow closer </a:t>
            </a:r>
            <a:r>
              <a:rPr lang="en-US" sz="2800"/>
              <a:t>to Christ </a:t>
            </a:r>
            <a:r>
              <a:rPr lang="en-US" sz="2800" dirty="0"/>
              <a:t>is the best way to help correct the sin of others</a:t>
            </a:r>
          </a:p>
          <a:p>
            <a:r>
              <a:rPr lang="en-US" sz="2800" dirty="0"/>
              <a:t>Who is giving you direction?</a:t>
            </a:r>
          </a:p>
          <a:p>
            <a:pPr lvl="1"/>
            <a:r>
              <a:rPr lang="en-US" sz="2800" dirty="0"/>
              <a:t>Direction from others will be Christ like if the fruit they produce is Christ like</a:t>
            </a:r>
          </a:p>
          <a:p>
            <a:r>
              <a:rPr lang="en-US" sz="2800" dirty="0"/>
              <a:t>Are you paying attention to your footing?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0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Avoiding the Pitfalls On Our Journey Down The Golden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132" y="1611982"/>
            <a:ext cx="4081806" cy="4788817"/>
          </a:xfrm>
        </p:spPr>
        <p:txBody>
          <a:bodyPr>
            <a:normAutofit/>
          </a:bodyPr>
          <a:lstStyle/>
          <a:p>
            <a:r>
              <a:rPr lang="en-US" dirty="0"/>
              <a:t>Are you paying attention to your footing?</a:t>
            </a:r>
          </a:p>
          <a:p>
            <a:pPr lvl="1"/>
            <a:r>
              <a:rPr lang="en-US" sz="2400" dirty="0"/>
              <a:t>Jesus didn’t give the sermon on the mount to be relevant or popular, but to build a foundation of hope and truth held together with love and grace. 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2050" name="Picture 2" descr="Angels Landing Trail">
            <a:extLst>
              <a:ext uri="{FF2B5EF4-FFF2-40B4-BE49-F238E27FC236}">
                <a16:creationId xmlns:a16="http://schemas.microsoft.com/office/drawing/2014/main" id="{64DA3EF9-A5E1-4EA4-835F-220CC91E3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6430" y="2161095"/>
            <a:ext cx="3803715" cy="253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EA7848-9364-489C-99B2-63479D334F35}"/>
              </a:ext>
            </a:extLst>
          </p:cNvPr>
          <p:cNvSpPr txBox="1"/>
          <p:nvPr/>
        </p:nvSpPr>
        <p:spPr>
          <a:xfrm>
            <a:off x="5382704" y="4797648"/>
            <a:ext cx="3304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Angel’s Landing Trail In Zion National Park</a:t>
            </a:r>
          </a:p>
        </p:txBody>
      </p:sp>
    </p:spTree>
    <p:extLst>
      <p:ext uri="{BB962C8B-B14F-4D97-AF65-F5344CB8AC3E}">
        <p14:creationId xmlns:p14="http://schemas.microsoft.com/office/powerpoint/2010/main" val="476001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15826</TotalTime>
  <Words>152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Sermon on the Mount Part IV: The Golden Rule For The Golden Path</vt:lpstr>
      <vt:lpstr>Avoiding the Pitfalls On Our Journey Down The Golden Path</vt:lpstr>
      <vt:lpstr>Avoiding the Pitfalls On Our Journey Down The Golden Path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195</cp:revision>
  <dcterms:created xsi:type="dcterms:W3CDTF">2018-10-24T11:28:58Z</dcterms:created>
  <dcterms:modified xsi:type="dcterms:W3CDTF">2019-02-16T13:58:00Z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