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7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6059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6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05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3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61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89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44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5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6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5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6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6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6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7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5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1FF18C-17FF-4D37-9DE8-0FA5C3E88834}" type="datetimeFigureOut">
              <a:rPr lang="en-US" smtClean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8F92-ABDD-40E3-833B-ADF0D1846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293" y="4253496"/>
            <a:ext cx="6480929" cy="973666"/>
          </a:xfrm>
        </p:spPr>
        <p:txBody>
          <a:bodyPr anchor="ctr">
            <a:noAutofit/>
          </a:bodyPr>
          <a:lstStyle/>
          <a:p>
            <a:pPr algn="ctr"/>
            <a:r>
              <a:rPr lang="en-US" sz="3200" dirty="0"/>
              <a:t>Sermon on the Mount Part III: Are You Responding To God?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A2AB6-820D-430D-9751-EF5078211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125" y="5260811"/>
            <a:ext cx="6028442" cy="973666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Matthew 6</a:t>
            </a:r>
          </a:p>
          <a:p>
            <a:r>
              <a:rPr lang="en-US" sz="2000" dirty="0"/>
              <a:t>February 10</a:t>
            </a:r>
            <a:r>
              <a:rPr lang="en-US" sz="2000" baseline="30000" dirty="0"/>
              <a:t>th</a:t>
            </a:r>
            <a:r>
              <a:rPr lang="en-US" sz="2000" dirty="0"/>
              <a:t>,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7536F2-591E-47A5-9414-9469D9853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0592" y="848413"/>
            <a:ext cx="6461508" cy="288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2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6820"/>
          </a:xfrm>
        </p:spPr>
        <p:txBody>
          <a:bodyPr>
            <a:noAutofit/>
          </a:bodyPr>
          <a:lstStyle/>
          <a:p>
            <a:r>
              <a:rPr lang="en-US" sz="3200" dirty="0"/>
              <a:t>Examples of Our Responses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66" y="2356701"/>
            <a:ext cx="8276733" cy="478881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Matthew 6:1-18</a:t>
            </a:r>
          </a:p>
          <a:p>
            <a:r>
              <a:rPr lang="en-US" sz="2800" dirty="0"/>
              <a:t>Giving To The Needy</a:t>
            </a:r>
          </a:p>
          <a:p>
            <a:pPr lvl="1"/>
            <a:r>
              <a:rPr lang="en-US" sz="2800" dirty="0"/>
              <a:t>If our focus is on God as we give, we realize how much we have been given</a:t>
            </a:r>
          </a:p>
          <a:p>
            <a:r>
              <a:rPr lang="en-US" sz="2800" dirty="0"/>
              <a:t>Prayer</a:t>
            </a:r>
          </a:p>
          <a:p>
            <a:pPr lvl="1"/>
            <a:r>
              <a:rPr lang="en-US" sz="2800" dirty="0"/>
              <a:t>Praying completely focused on God with the perspective given by Christ will allow us to see the true power of prayer</a:t>
            </a:r>
          </a:p>
          <a:p>
            <a:r>
              <a:rPr lang="en-US" sz="2800" dirty="0"/>
              <a:t>Fasting</a:t>
            </a:r>
          </a:p>
          <a:p>
            <a:pPr lvl="1"/>
            <a:r>
              <a:rPr lang="en-US" sz="2800" dirty="0"/>
              <a:t>Sacrificing in the name of the Lord should have an audience of one</a:t>
            </a:r>
          </a:p>
          <a:p>
            <a:endParaRPr lang="en-US" sz="2400" dirty="0"/>
          </a:p>
          <a:p>
            <a:pPr marL="457200" lvl="1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906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6820"/>
          </a:xfrm>
        </p:spPr>
        <p:txBody>
          <a:bodyPr>
            <a:noAutofit/>
          </a:bodyPr>
          <a:lstStyle/>
          <a:p>
            <a:r>
              <a:rPr lang="en-US" sz="3200" dirty="0"/>
              <a:t>Indirect Responses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66" y="942681"/>
            <a:ext cx="8276733" cy="6202838"/>
          </a:xfrm>
        </p:spPr>
        <p:txBody>
          <a:bodyPr>
            <a:normAutofit/>
          </a:bodyPr>
          <a:lstStyle/>
          <a:p>
            <a:r>
              <a:rPr lang="en-US" sz="2800" dirty="0"/>
              <a:t>Treasures In Heaven</a:t>
            </a:r>
          </a:p>
          <a:p>
            <a:pPr lvl="1"/>
            <a:r>
              <a:rPr lang="en-US" sz="2800" dirty="0"/>
              <a:t>Matthew 6:19-25</a:t>
            </a:r>
          </a:p>
          <a:p>
            <a:pPr lvl="1"/>
            <a:r>
              <a:rPr lang="en-US" sz="2800" dirty="0"/>
              <a:t>What we treasure shows God and us who we serve</a:t>
            </a:r>
          </a:p>
          <a:p>
            <a:r>
              <a:rPr lang="en-US" sz="2800" dirty="0"/>
              <a:t>Worries of Tomorrow</a:t>
            </a:r>
          </a:p>
          <a:p>
            <a:pPr lvl="1"/>
            <a:r>
              <a:rPr lang="en-US" sz="2800" dirty="0"/>
              <a:t>Matthew 6:26-34</a:t>
            </a:r>
          </a:p>
          <a:p>
            <a:pPr lvl="1"/>
            <a:r>
              <a:rPr lang="en-US" sz="2800" dirty="0"/>
              <a:t>Energy focused on the anxiety of the unknowns of tomorrow must be </a:t>
            </a:r>
            <a:r>
              <a:rPr lang="en-US" sz="2800"/>
              <a:t>replaced with </a:t>
            </a:r>
            <a:r>
              <a:rPr lang="en-US" sz="2800" dirty="0"/>
              <a:t>faith in the promises of a tomorrow owned by Christ</a:t>
            </a:r>
          </a:p>
        </p:txBody>
      </p:sp>
    </p:spTree>
    <p:extLst>
      <p:ext uri="{BB962C8B-B14F-4D97-AF65-F5344CB8AC3E}">
        <p14:creationId xmlns:p14="http://schemas.microsoft.com/office/powerpoint/2010/main" val="102278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14422</TotalTime>
  <Words>133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Corbel</vt:lpstr>
      <vt:lpstr>Parallax</vt:lpstr>
      <vt:lpstr>Sermon on the Mount Part III: Are You Responding To God?</vt:lpstr>
      <vt:lpstr>Examples of Our Responses To God</vt:lpstr>
      <vt:lpstr>Indirect Responses To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Gospels of Christ</dc:title>
  <dc:creator>Hollar, Ed (US Person)</dc:creator>
  <cp:lastModifiedBy>Hollar, Ed (US Person)</cp:lastModifiedBy>
  <cp:revision>190</cp:revision>
  <dcterms:created xsi:type="dcterms:W3CDTF">2018-10-24T11:28:58Z</dcterms:created>
  <dcterms:modified xsi:type="dcterms:W3CDTF">2019-02-08T21:26:44Z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2fb28aa9-864c-4fa9-acd6-c573b8090414</vt:lpwstr>
  </property>
  <property fmtid="{D5CDD505-2E9C-101B-9397-08002B2CF9AE}" pid="3" name="CLASSIFICATION">
    <vt:lpwstr>General</vt:lpwstr>
  </property>
</Properties>
</file>