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56" r:id="rId2"/>
    <p:sldId id="267" r:id="rId3"/>
    <p:sldId id="262" r:id="rId4"/>
    <p:sldId id="263" r:id="rId5"/>
    <p:sldId id="268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81" d="100"/>
          <a:sy n="81" d="100"/>
        </p:scale>
        <p:origin x="67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203200" y="0"/>
            <a:ext cx="3778250" cy="6858001"/>
            <a:chOff x="203200" y="0"/>
            <a:chExt cx="3778250" cy="6858001"/>
          </a:xfrm>
        </p:grpSpPr>
        <p:sp>
          <p:nvSpPr>
            <p:cNvPr id="14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/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/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673" y="914401"/>
            <a:ext cx="6947127" cy="3488266"/>
          </a:xfrm>
        </p:spPr>
        <p:txBody>
          <a:bodyPr anchor="b">
            <a:normAutofit/>
          </a:bodyPr>
          <a:lstStyle>
            <a:lvl1pPr algn="r">
              <a:defRPr sz="54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238" y="4402666"/>
            <a:ext cx="5762563" cy="1364531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25773" y="6117336"/>
            <a:ext cx="857473" cy="365125"/>
          </a:xfrm>
        </p:spPr>
        <p:txBody>
          <a:bodyPr/>
          <a:lstStyle/>
          <a:p>
            <a:fld id="{781FF18C-17FF-4D37-9DE8-0FA5C3E88834}" type="datetimeFigureOut">
              <a:rPr lang="en-US" smtClean="0"/>
              <a:t>2/1/2019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23733" y="6117336"/>
            <a:ext cx="3609438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117336"/>
            <a:ext cx="411480" cy="365125"/>
          </a:xfrm>
        </p:spPr>
        <p:txBody>
          <a:bodyPr/>
          <a:lstStyle/>
          <a:p>
            <a:fld id="{AB7D46AE-E566-48C2-A9EC-DAEE3D07100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3" name="Freeform 12"/>
          <p:cNvSpPr/>
          <p:nvPr/>
        </p:nvSpPr>
        <p:spPr bwMode="auto">
          <a:xfrm>
            <a:off x="203200" y="3771900"/>
            <a:ext cx="361950" cy="90488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560388" y="3867150"/>
            <a:ext cx="61913" cy="80963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14605914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3" y="4732865"/>
            <a:ext cx="751599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975" y="932112"/>
            <a:ext cx="6171065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3" y="5299603"/>
            <a:ext cx="751599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FF18C-17FF-4D37-9DE8-0FA5C3E88834}" type="datetimeFigureOut">
              <a:rPr lang="en-US" smtClean="0"/>
              <a:t>2/1/2019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D46AE-E566-48C2-A9EC-DAEE3D07100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18645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685800"/>
            <a:ext cx="751599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FF18C-17FF-4D37-9DE8-0FA5C3E88834}" type="datetimeFigureOut">
              <a:rPr lang="en-US" smtClean="0"/>
              <a:t>2/1/2019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D46AE-E566-48C2-A9EC-DAEE3D07100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5046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98235" y="3428999"/>
            <a:ext cx="6631128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3" y="4343400"/>
            <a:ext cx="751599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FF18C-17FF-4D37-9DE8-0FA5C3E88834}" type="datetimeFigureOut">
              <a:rPr lang="en-US" smtClean="0"/>
              <a:t>2/1/2019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D46AE-E566-48C2-A9EC-DAEE3D07100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13058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3308581"/>
            <a:ext cx="751598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7381"/>
            <a:ext cx="751599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FF18C-17FF-4D37-9DE8-0FA5C3E88834}" type="datetimeFigureOut">
              <a:rPr lang="en-US" smtClean="0"/>
              <a:t>2/1/2019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D46AE-E566-48C2-A9EC-DAEE3D07100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34352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5" y="3886200"/>
            <a:ext cx="751599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5200"/>
            <a:ext cx="751599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FF18C-17FF-4D37-9DE8-0FA5C3E88834}" type="datetimeFigureOut">
              <a:rPr lang="en-US" smtClean="0"/>
              <a:t>2/1/2019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D46AE-E566-48C2-A9EC-DAEE3D07100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41614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685801"/>
            <a:ext cx="7515991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4" y="3505200"/>
            <a:ext cx="7515992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FF18C-17FF-4D37-9DE8-0FA5C3E88834}" type="datetimeFigureOut">
              <a:rPr lang="en-US" smtClean="0"/>
              <a:t>2/1/2019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D46AE-E566-48C2-A9EC-DAEE3D07100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03895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FF18C-17FF-4D37-9DE8-0FA5C3E88834}" type="datetimeFigureOut">
              <a:rPr lang="en-US" smtClean="0"/>
              <a:t>2/1/2019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D46AE-E566-48C2-A9EC-DAEE3D07100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394463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1393" y="685800"/>
            <a:ext cx="1328123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524" y="685800"/>
            <a:ext cx="6016373" cy="510540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FF18C-17FF-4D37-9DE8-0FA5C3E88834}" type="datetimeFigureOut">
              <a:rPr lang="en-US" smtClean="0"/>
              <a:t>2/1/2019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D46AE-E566-48C2-A9EC-DAEE3D07100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8356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667000"/>
            <a:ext cx="7704667" cy="3332816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44329" y="6108173"/>
            <a:ext cx="857473" cy="365125"/>
          </a:xfrm>
        </p:spPr>
        <p:txBody>
          <a:bodyPr/>
          <a:lstStyle/>
          <a:p>
            <a:fld id="{781FF18C-17FF-4D37-9DE8-0FA5C3E88834}" type="datetimeFigureOut">
              <a:rPr lang="en-US" smtClean="0"/>
              <a:t>2/1/2019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2647" y="6108173"/>
            <a:ext cx="5314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8967" y="6108173"/>
            <a:ext cx="427833" cy="365125"/>
          </a:xfrm>
        </p:spPr>
        <p:txBody>
          <a:bodyPr/>
          <a:lstStyle/>
          <a:p>
            <a:fld id="{AB7D46AE-E566-48C2-A9EC-DAEE3D07100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04690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6995" y="2666998"/>
            <a:ext cx="6699805" cy="2360071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6998" y="5027070"/>
            <a:ext cx="6699802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FF18C-17FF-4D37-9DE8-0FA5C3E88834}" type="datetimeFigureOut">
              <a:rPr lang="en-US" smtClean="0"/>
              <a:t>2/1/2019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3317" y="6116070"/>
            <a:ext cx="413483" cy="365125"/>
          </a:xfrm>
        </p:spPr>
        <p:txBody>
          <a:bodyPr/>
          <a:lstStyle/>
          <a:p>
            <a:fld id="{AB7D46AE-E566-48C2-A9EC-DAEE3D07100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74505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685801"/>
            <a:ext cx="7704667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2133" y="2667000"/>
            <a:ext cx="3739896" cy="336867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6904" y="2667000"/>
            <a:ext cx="3739896" cy="33468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FF18C-17FF-4D37-9DE8-0FA5C3E88834}" type="datetimeFigureOut">
              <a:rPr lang="en-US" smtClean="0"/>
              <a:t>2/1/2019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D46AE-E566-48C2-A9EC-DAEE3D07100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02644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481" y="2658533"/>
            <a:ext cx="345629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523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710" y="2667000"/>
            <a:ext cx="3467806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7266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FF18C-17FF-4D37-9DE8-0FA5C3E88834}" type="datetimeFigureOut">
              <a:rPr lang="en-US" smtClean="0"/>
              <a:t>2/1/2019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D46AE-E566-48C2-A9EC-DAEE3D07100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18687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FF18C-17FF-4D37-9DE8-0FA5C3E88834}" type="datetimeFigureOut">
              <a:rPr lang="en-US" smtClean="0"/>
              <a:t>2/1/2019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D46AE-E566-48C2-A9EC-DAEE3D07100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70661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FF18C-17FF-4D37-9DE8-0FA5C3E88834}" type="datetimeFigureOut">
              <a:rPr lang="en-US" smtClean="0"/>
              <a:t>2/1/2019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D46AE-E566-48C2-A9EC-DAEE3D07100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05531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1600200"/>
            <a:ext cx="2662534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7553" y="685800"/>
            <a:ext cx="4681962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4" y="2971800"/>
            <a:ext cx="2662534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FF18C-17FF-4D37-9DE8-0FA5C3E88834}" type="datetimeFigureOut">
              <a:rPr lang="en-US" smtClean="0"/>
              <a:t>2/1/2019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D46AE-E566-48C2-A9EC-DAEE3D07100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6870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332" y="1752599"/>
            <a:ext cx="4070679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7495" y="914400"/>
            <a:ext cx="2461371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332" y="3124199"/>
            <a:ext cx="4070679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FF18C-17FF-4D37-9DE8-0FA5C3E88834}" type="datetimeFigureOut">
              <a:rPr lang="en-US" smtClean="0"/>
              <a:t>2/1/2019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D46AE-E566-48C2-A9EC-DAEE3D07100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24584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2132013" cy="6858001"/>
            <a:chOff x="0" y="0"/>
            <a:chExt cx="2132013" cy="6858001"/>
          </a:xfrm>
        </p:grpSpPr>
        <p:sp>
          <p:nvSpPr>
            <p:cNvPr id="15" name="Freeform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8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3"/>
              <a:ext cx="906463" cy="1195388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0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0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3"/>
              <a:ext cx="1377950" cy="1500188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134" y="2667000"/>
            <a:ext cx="7704666" cy="3356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781FF18C-17FF-4D37-9DE8-0FA5C3E88834}" type="datetimeFigureOut">
              <a:rPr lang="en-US" smtClean="0"/>
              <a:t>2/1/2019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AB7D46AE-E566-48C2-A9EC-DAEE3D07100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3136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  <p:sldLayoutId id="2147483705" r:id="rId15"/>
    <p:sldLayoutId id="2147483706" r:id="rId16"/>
    <p:sldLayoutId id="214748370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B58F92-ABDD-40E3-833B-ADF0D1846C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34476" y="4720938"/>
            <a:ext cx="6480929" cy="973666"/>
          </a:xfrm>
        </p:spPr>
        <p:txBody>
          <a:bodyPr anchor="ctr">
            <a:noAutofit/>
          </a:bodyPr>
          <a:lstStyle/>
          <a:p>
            <a:pPr algn="ctr"/>
            <a:r>
              <a:rPr lang="en-US" sz="3200" dirty="0"/>
              <a:t>Sermon on the Mount Part II The Evil of Legalism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13A2AB6-820D-430D-9751-EF507821129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58360" y="5747645"/>
            <a:ext cx="6028442" cy="973666"/>
          </a:xfrm>
        </p:spPr>
        <p:txBody>
          <a:bodyPr>
            <a:normAutofit/>
          </a:bodyPr>
          <a:lstStyle/>
          <a:p>
            <a:pPr algn="ctr"/>
            <a:r>
              <a:rPr lang="en-US" sz="2400" dirty="0"/>
              <a:t>Matthew 5:17-48</a:t>
            </a:r>
          </a:p>
          <a:p>
            <a:r>
              <a:rPr lang="en-US" sz="2000" dirty="0"/>
              <a:t>February 3</a:t>
            </a:r>
            <a:r>
              <a:rPr lang="en-US" sz="2000" baseline="30000" dirty="0"/>
              <a:t>rd</a:t>
            </a:r>
            <a:r>
              <a:rPr lang="en-US" sz="2000" dirty="0"/>
              <a:t>, 2019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5826FF7-F2E1-4799-A30A-425180B17D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58360" y="282843"/>
            <a:ext cx="6095238" cy="4438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288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EC5728-CA7F-4AAC-BEBE-4C0EF95B3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956820"/>
          </a:xfrm>
        </p:spPr>
        <p:txBody>
          <a:bodyPr>
            <a:noAutofit/>
          </a:bodyPr>
          <a:lstStyle/>
          <a:p>
            <a:r>
              <a:rPr lang="en-US" sz="3200" dirty="0"/>
              <a:t>Legalism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4FD1AB-4E88-4D1B-925E-240DE702FD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7266" y="1602557"/>
            <a:ext cx="8276733" cy="5542961"/>
          </a:xfrm>
        </p:spPr>
        <p:txBody>
          <a:bodyPr>
            <a:normAutofit/>
          </a:bodyPr>
          <a:lstStyle/>
          <a:p>
            <a:r>
              <a:rPr lang="en-US" sz="2800" dirty="0"/>
              <a:t>Christian Definition of Legalism is the act of putting law above gospel</a:t>
            </a:r>
          </a:p>
          <a:p>
            <a:r>
              <a:rPr lang="en-US" sz="2800" dirty="0"/>
              <a:t>Christ follows His message of being blessed with the truth of the evil of legalism</a:t>
            </a:r>
          </a:p>
          <a:p>
            <a:pPr lvl="1"/>
            <a:r>
              <a:rPr lang="en-US" sz="2400" dirty="0"/>
              <a:t>Matthew 5:17-20; Mark 7:6-9</a:t>
            </a:r>
          </a:p>
          <a:p>
            <a:r>
              <a:rPr lang="en-US" sz="2800" dirty="0"/>
              <a:t>The truth from Christ is that even the best within Judaism could not merit entrance into God’s heaven and neither can you or I without Christ</a:t>
            </a:r>
          </a:p>
          <a:p>
            <a:endParaRPr lang="en-US" sz="2400" dirty="0"/>
          </a:p>
          <a:p>
            <a:pPr marL="457200" lvl="1" indent="0">
              <a:buNone/>
            </a:pPr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5790646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EC5728-CA7F-4AAC-BEBE-4C0EF95B3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956820"/>
          </a:xfrm>
        </p:spPr>
        <p:txBody>
          <a:bodyPr>
            <a:noAutofit/>
          </a:bodyPr>
          <a:lstStyle/>
          <a:p>
            <a:r>
              <a:rPr lang="en-US" sz="3200" dirty="0"/>
              <a:t>Legalism of Sin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4FD1AB-4E88-4D1B-925E-240DE702FD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7266" y="1602557"/>
            <a:ext cx="8276733" cy="5542961"/>
          </a:xfrm>
        </p:spPr>
        <p:txBody>
          <a:bodyPr>
            <a:normAutofit/>
          </a:bodyPr>
          <a:lstStyle/>
          <a:p>
            <a:r>
              <a:rPr lang="en-US" sz="2800" dirty="0"/>
              <a:t>Matthew 5: 21-32</a:t>
            </a:r>
          </a:p>
          <a:p>
            <a:r>
              <a:rPr lang="en-US" sz="2800" dirty="0"/>
              <a:t>If you are only concerned about outwardly seen sin, legalism is eating away at your heart</a:t>
            </a:r>
          </a:p>
          <a:p>
            <a:r>
              <a:rPr lang="en-US" sz="2800" dirty="0"/>
              <a:t>Compared to the sacrifice Christ made for us, is the removal of sin from our heart at all cost that high of a price to pay?</a:t>
            </a:r>
          </a:p>
          <a:p>
            <a:pPr marL="457200" lvl="1" indent="0">
              <a:buNone/>
            </a:pPr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22783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EC5728-CA7F-4AAC-BEBE-4C0EF95B3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956820"/>
          </a:xfrm>
        </p:spPr>
        <p:txBody>
          <a:bodyPr>
            <a:noAutofit/>
          </a:bodyPr>
          <a:lstStyle/>
          <a:p>
            <a:r>
              <a:rPr lang="en-US" sz="3200" dirty="0"/>
              <a:t>Legalism of an Oath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4FD1AB-4E88-4D1B-925E-240DE702FD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5073" y="1725106"/>
            <a:ext cx="7938785" cy="3459636"/>
          </a:xfrm>
        </p:spPr>
        <p:txBody>
          <a:bodyPr>
            <a:normAutofit/>
          </a:bodyPr>
          <a:lstStyle/>
          <a:p>
            <a:r>
              <a:rPr lang="en-US" dirty="0"/>
              <a:t>Matthew 5: 33-37</a:t>
            </a:r>
            <a:endParaRPr lang="en-US" sz="2400" dirty="0"/>
          </a:p>
          <a:p>
            <a:r>
              <a:rPr lang="en-US" sz="2400" dirty="0"/>
              <a:t>As Christians everything about our life is a vow to God, if that is the case why is our yes and no not enough?</a:t>
            </a:r>
          </a:p>
          <a:p>
            <a:r>
              <a:rPr lang="en-US" dirty="0"/>
              <a:t>You may follow a rule meticulously and be grossly out of bed with Christ, but if you follow your heart, a heart filled with Christ you will always have a home with Christ</a:t>
            </a:r>
          </a:p>
        </p:txBody>
      </p:sp>
    </p:spTree>
    <p:extLst>
      <p:ext uri="{BB962C8B-B14F-4D97-AF65-F5344CB8AC3E}">
        <p14:creationId xmlns:p14="http://schemas.microsoft.com/office/powerpoint/2010/main" val="18719517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EC5728-CA7F-4AAC-BEBE-4C0EF95B3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956820"/>
          </a:xfrm>
        </p:spPr>
        <p:txBody>
          <a:bodyPr>
            <a:noAutofit/>
          </a:bodyPr>
          <a:lstStyle/>
          <a:p>
            <a:r>
              <a:rPr lang="en-US" sz="3200" dirty="0"/>
              <a:t>Legalism of Retaliation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4FD1AB-4E88-4D1B-925E-240DE702FD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5073" y="1725106"/>
            <a:ext cx="7938785" cy="4015818"/>
          </a:xfrm>
        </p:spPr>
        <p:txBody>
          <a:bodyPr>
            <a:normAutofit/>
          </a:bodyPr>
          <a:lstStyle/>
          <a:p>
            <a:r>
              <a:rPr lang="en-US" dirty="0"/>
              <a:t>Matthew 5: 38-48</a:t>
            </a:r>
          </a:p>
          <a:p>
            <a:r>
              <a:rPr lang="en-US" dirty="0"/>
              <a:t>If we had a heart free of a legalistic spirit, would “turn the other cheek” ever bother us?</a:t>
            </a:r>
          </a:p>
          <a:p>
            <a:r>
              <a:rPr lang="en-US" dirty="0"/>
              <a:t>The beatitudes spoken by Christ leave no room for legalism, not in our actions, reactions, and especially our hearts</a:t>
            </a:r>
          </a:p>
          <a:p>
            <a:r>
              <a:rPr lang="en-US" dirty="0"/>
              <a:t>The world is always going to have their legal pads ready, how about today we trade ours in for a cross and a promise kept by Jesus Christ Our Lord and Savior…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4032701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93B4CCAC-FD5A-4D59-B1AC-EAF45910B5A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Parallax</Template>
  <TotalTime>13929</TotalTime>
  <Words>281</Words>
  <Application>Microsoft Office PowerPoint</Application>
  <PresentationFormat>On-screen Show (4:3)</PresentationFormat>
  <Paragraphs>22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Corbel</vt:lpstr>
      <vt:lpstr>Parallax</vt:lpstr>
      <vt:lpstr>Sermon on the Mount Part II The Evil of Legalism</vt:lpstr>
      <vt:lpstr>Legalism</vt:lpstr>
      <vt:lpstr>Legalism of Sin</vt:lpstr>
      <vt:lpstr>Legalism of an Oath</vt:lpstr>
      <vt:lpstr>Legalism of Retaliation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Gospels of Christ</dc:title>
  <dc:creator>Hollar, Ed (US Person)</dc:creator>
  <cp:lastModifiedBy>Hollar, Ed (US Person)</cp:lastModifiedBy>
  <cp:revision>185</cp:revision>
  <dcterms:created xsi:type="dcterms:W3CDTF">2018-10-24T11:28:58Z</dcterms:created>
  <dcterms:modified xsi:type="dcterms:W3CDTF">2019-02-01T23:06:20Z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2fb28aa9-864c-4fa9-acd6-c573b8090414</vt:lpwstr>
  </property>
  <property fmtid="{D5CDD505-2E9C-101B-9397-08002B2CF9AE}" pid="3" name="CLASSIFICATION">
    <vt:lpwstr>General</vt:lpwstr>
  </property>
</Properties>
</file>