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7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5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871" y="4234105"/>
            <a:ext cx="6480929" cy="973666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/>
              <a:t>Shifting Shadows Of Temptation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8360" y="5221356"/>
            <a:ext cx="6028442" cy="1499955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Luke 4: 1-13, James 1: 13-18; Ephesians 6:10-20</a:t>
            </a:r>
          </a:p>
          <a:p>
            <a:r>
              <a:rPr lang="en-US" sz="2000" dirty="0"/>
              <a:t>January 6</a:t>
            </a:r>
            <a:r>
              <a:rPr lang="en-US" sz="2000" baseline="30000" dirty="0"/>
              <a:t>th</a:t>
            </a:r>
            <a:r>
              <a:rPr lang="en-US" sz="2000" dirty="0"/>
              <a:t>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0AD36-FF62-4DB9-8CEF-5A87783FE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516" y="826022"/>
            <a:ext cx="6026086" cy="301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How do we beat Satan when he is at his best and we are not?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1602557"/>
            <a:ext cx="8276733" cy="5542961"/>
          </a:xfrm>
        </p:spPr>
        <p:txBody>
          <a:bodyPr>
            <a:normAutofit/>
          </a:bodyPr>
          <a:lstStyle/>
          <a:p>
            <a:r>
              <a:rPr lang="en-US" sz="2800" dirty="0"/>
              <a:t>Know when we are vulnerable</a:t>
            </a:r>
          </a:p>
          <a:p>
            <a:r>
              <a:rPr lang="en-US" sz="2800" dirty="0"/>
              <a:t>Know Satan does not care about our physical needs just how he can exploit them</a:t>
            </a:r>
          </a:p>
          <a:p>
            <a:r>
              <a:rPr lang="en-US" sz="2800" dirty="0"/>
              <a:t>Know a legitimate need achieved illegitimately cannot be the will of God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How do we know when the offers of life are from Satan?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073" y="1725106"/>
            <a:ext cx="7938785" cy="2762053"/>
          </a:xfrm>
        </p:spPr>
        <p:txBody>
          <a:bodyPr>
            <a:normAutofit/>
          </a:bodyPr>
          <a:lstStyle/>
          <a:p>
            <a:r>
              <a:rPr lang="en-US" sz="2800" dirty="0"/>
              <a:t>Satan’s offers will be a mixed bag of truth</a:t>
            </a:r>
          </a:p>
          <a:p>
            <a:r>
              <a:rPr lang="en-US" sz="2800" dirty="0"/>
              <a:t>Satan’s offers will only be temporary.</a:t>
            </a:r>
          </a:p>
          <a:p>
            <a:r>
              <a:rPr lang="en-US" sz="2800" dirty="0"/>
              <a:t>Will my offer place me on a path to or from God?</a:t>
            </a:r>
          </a:p>
        </p:txBody>
      </p:sp>
    </p:spTree>
    <p:extLst>
      <p:ext uri="{BB962C8B-B14F-4D97-AF65-F5344CB8AC3E}">
        <p14:creationId xmlns:p14="http://schemas.microsoft.com/office/powerpoint/2010/main" val="187195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How do we know when the offers of life are from Satan?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073" y="1725106"/>
            <a:ext cx="7938785" cy="4920792"/>
          </a:xfrm>
        </p:spPr>
        <p:txBody>
          <a:bodyPr>
            <a:normAutofit/>
          </a:bodyPr>
          <a:lstStyle/>
          <a:p>
            <a:r>
              <a:rPr lang="en-US" sz="2800" dirty="0"/>
              <a:t>Am I challenging God’s existence or listening to His will?</a:t>
            </a:r>
          </a:p>
          <a:p>
            <a:r>
              <a:rPr lang="en-US" sz="2800" dirty="0"/>
              <a:t>Do I wear my belt of truth, breastplate of righteousness, helmet of salvation and do I carry my shield of faith sword of the Spirit?</a:t>
            </a:r>
          </a:p>
          <a:p>
            <a:r>
              <a:rPr lang="en-US" sz="2800" dirty="0"/>
              <a:t>Do I challenge my doubts and fears with prayers to fill me with the Gospel and light of Jesus?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87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11336</TotalTime>
  <Words>182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Shifting Shadows Of Temptation</vt:lpstr>
      <vt:lpstr>How do we beat Satan when he is at his best and we are not?</vt:lpstr>
      <vt:lpstr>How do we know when the offers of life are from Satan?</vt:lpstr>
      <vt:lpstr>How do we know when the offers of life are from Satan?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166</cp:revision>
  <dcterms:created xsi:type="dcterms:W3CDTF">2018-10-24T11:28:58Z</dcterms:created>
  <dcterms:modified xsi:type="dcterms:W3CDTF">2019-01-03T21:29:41Z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