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75" autoAdjust="0"/>
    <p:restoredTop sz="94660"/>
  </p:normalViewPr>
  <p:slideViewPr>
    <p:cSldViewPr snapToGrid="0">
      <p:cViewPr varScale="1">
        <p:scale>
          <a:sx n="81" d="100"/>
          <a:sy n="81" d="100"/>
        </p:scale>
        <p:origin x="35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81FF18C-17FF-4D37-9DE8-0FA5C3E8883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46059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64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4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05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35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61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89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44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5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81FF18C-17FF-4D37-9DE8-0FA5C3E8883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6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5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6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6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6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5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7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5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81FF18C-17FF-4D37-9DE8-0FA5C3E8883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8F92-ABDD-40E3-833B-ADF0D1846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5871" y="4234105"/>
            <a:ext cx="6480929" cy="973666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The Unseen Journey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3A2AB6-820D-430D-9751-EF5078211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4238" y="5221357"/>
            <a:ext cx="5762563" cy="545840"/>
          </a:xfrm>
        </p:spPr>
        <p:txBody>
          <a:bodyPr>
            <a:normAutofit/>
          </a:bodyPr>
          <a:lstStyle/>
          <a:p>
            <a:r>
              <a:rPr lang="en-US" sz="2400" dirty="0"/>
              <a:t>December 16</a:t>
            </a:r>
            <a:r>
              <a:rPr lang="en-US" sz="2400" baseline="30000" dirty="0"/>
              <a:t>th</a:t>
            </a:r>
            <a:r>
              <a:rPr lang="en-US" sz="2400" dirty="0"/>
              <a:t>, 2018</a:t>
            </a: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81D5D51B-5C30-4ED4-8498-9E1A8D43C1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238" y="259074"/>
            <a:ext cx="5367130" cy="3975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28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5728-CA7F-4AAC-BEBE-4C0EF95B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55162"/>
          </a:xfrm>
        </p:spPr>
        <p:txBody>
          <a:bodyPr>
            <a:noAutofit/>
          </a:bodyPr>
          <a:lstStyle/>
          <a:p>
            <a:r>
              <a:rPr lang="en-US" dirty="0"/>
              <a:t>What Do We See On Our Journey?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D1AB-4E88-4D1B-925E-240DE702F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5215" y="1112363"/>
            <a:ext cx="5303994" cy="6033155"/>
          </a:xfrm>
        </p:spPr>
        <p:txBody>
          <a:bodyPr>
            <a:normAutofit/>
          </a:bodyPr>
          <a:lstStyle/>
          <a:p>
            <a:r>
              <a:rPr lang="en-US" dirty="0"/>
              <a:t>Are we focusing on our obstacles or God working through them?</a:t>
            </a:r>
          </a:p>
          <a:p>
            <a:r>
              <a:rPr lang="en-US" dirty="0"/>
              <a:t>How do you think Mary and Joseph would have answered?</a:t>
            </a:r>
          </a:p>
          <a:p>
            <a:pPr lvl="1"/>
            <a:r>
              <a:rPr lang="en-US" dirty="0"/>
              <a:t>Luke 2:1-7; Hebrews 11:1-3 </a:t>
            </a:r>
          </a:p>
          <a:p>
            <a:r>
              <a:rPr lang="en-US" dirty="0"/>
              <a:t>What results do we see from our journey in life?</a:t>
            </a:r>
          </a:p>
          <a:p>
            <a:pPr lvl="1"/>
            <a:r>
              <a:rPr lang="en-US" dirty="0"/>
              <a:t>Matthew 25:34-40</a:t>
            </a:r>
          </a:p>
          <a:p>
            <a:r>
              <a:rPr lang="en-US" dirty="0"/>
              <a:t>Why must we take the journey?</a:t>
            </a:r>
          </a:p>
          <a:p>
            <a:pPr lvl="1"/>
            <a:r>
              <a:rPr lang="en-US" dirty="0"/>
              <a:t>John 1:10-13; Matthew 5: 14-16</a:t>
            </a:r>
          </a:p>
          <a:p>
            <a:r>
              <a:rPr lang="en-US" dirty="0"/>
              <a:t>How should we prepare for our journey??</a:t>
            </a:r>
          </a:p>
          <a:p>
            <a:pPr marL="457200" lvl="1" indent="0">
              <a:buNone/>
            </a:pPr>
            <a:endParaRPr lang="en-US" sz="1200" dirty="0"/>
          </a:p>
          <a:p>
            <a:endParaRPr lang="en-US" sz="1600" dirty="0"/>
          </a:p>
        </p:txBody>
      </p:sp>
      <p:pic>
        <p:nvPicPr>
          <p:cNvPr id="2050" name="Picture 2" descr="Image result for bethlehem map jesus time">
            <a:extLst>
              <a:ext uri="{FF2B5EF4-FFF2-40B4-BE49-F238E27FC236}">
                <a16:creationId xmlns:a16="http://schemas.microsoft.com/office/drawing/2014/main" id="{F895B1C0-2758-4779-AE8A-F91E2953D0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735" y="1521334"/>
            <a:ext cx="2833710" cy="4719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92653321-4E25-4530-9C6E-C150EB7E1F52}"/>
              </a:ext>
            </a:extLst>
          </p:cNvPr>
          <p:cNvCxnSpPr>
            <a:cxnSpLocks/>
          </p:cNvCxnSpPr>
          <p:nvPr/>
        </p:nvCxnSpPr>
        <p:spPr>
          <a:xfrm rot="5400000">
            <a:off x="6649964" y="3448914"/>
            <a:ext cx="1278183" cy="290830"/>
          </a:xfrm>
          <a:prstGeom prst="curvedConnector3">
            <a:avLst/>
          </a:prstGeom>
          <a:ln w="349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1E57DA2-6B3A-4376-9439-9831A949CDFA}"/>
              </a:ext>
            </a:extLst>
          </p:cNvPr>
          <p:cNvSpPr txBox="1"/>
          <p:nvPr/>
        </p:nvSpPr>
        <p:spPr>
          <a:xfrm>
            <a:off x="7143639" y="2584174"/>
            <a:ext cx="133775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Nazareth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DE1DF9-5D7B-45F8-9926-852B9ED4B99A}"/>
              </a:ext>
            </a:extLst>
          </p:cNvPr>
          <p:cNvSpPr txBox="1"/>
          <p:nvPr/>
        </p:nvSpPr>
        <p:spPr>
          <a:xfrm>
            <a:off x="6562216" y="4227692"/>
            <a:ext cx="133775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Bethlehem</a:t>
            </a:r>
          </a:p>
        </p:txBody>
      </p:sp>
    </p:spTree>
    <p:extLst>
      <p:ext uri="{BB962C8B-B14F-4D97-AF65-F5344CB8AC3E}">
        <p14:creationId xmlns:p14="http://schemas.microsoft.com/office/powerpoint/2010/main" val="102278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11165</TotalTime>
  <Words>80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Corbel</vt:lpstr>
      <vt:lpstr>Parallax</vt:lpstr>
      <vt:lpstr>The Unseen Journey</vt:lpstr>
      <vt:lpstr>What Do We See On Our Journey?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Gospels of Christ</dc:title>
  <dc:creator>Hollar, Ed (US Person)</dc:creator>
  <cp:lastModifiedBy>Hollar, Ed (US Person)</cp:lastModifiedBy>
  <cp:revision>160</cp:revision>
  <dcterms:created xsi:type="dcterms:W3CDTF">2018-10-24T11:28:58Z</dcterms:created>
  <dcterms:modified xsi:type="dcterms:W3CDTF">2018-12-14T14:28:45Z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2fb28aa9-864c-4fa9-acd6-c573b8090414</vt:lpwstr>
  </property>
  <property fmtid="{D5CDD505-2E9C-101B-9397-08002B2CF9AE}" pid="3" name="CLASSIFICATION">
    <vt:lpwstr>General</vt:lpwstr>
  </property>
</Properties>
</file>