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62" r:id="rId4"/>
    <p:sldId id="273" r:id="rId5"/>
    <p:sldId id="276" r:id="rId6"/>
    <p:sldId id="27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871" y="4234105"/>
            <a:ext cx="6480929" cy="97366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Nativity of Courage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4238" y="5221357"/>
            <a:ext cx="5762563" cy="545840"/>
          </a:xfrm>
        </p:spPr>
        <p:txBody>
          <a:bodyPr>
            <a:normAutofit/>
          </a:bodyPr>
          <a:lstStyle/>
          <a:p>
            <a:r>
              <a:rPr lang="en-US" sz="2400" dirty="0"/>
              <a:t>December 9</a:t>
            </a:r>
            <a:r>
              <a:rPr lang="en-US" sz="2400" baseline="30000" dirty="0"/>
              <a:t>th</a:t>
            </a:r>
            <a:r>
              <a:rPr lang="en-US" sz="2400" dirty="0"/>
              <a:t>, 2018</a:t>
            </a:r>
          </a:p>
        </p:txBody>
      </p:sp>
      <p:pic>
        <p:nvPicPr>
          <p:cNvPr id="4" name="Picture 2" descr="Image result for picture of the nativity scene">
            <a:extLst>
              <a:ext uri="{FF2B5EF4-FFF2-40B4-BE49-F238E27FC236}">
                <a16:creationId xmlns:a16="http://schemas.microsoft.com/office/drawing/2014/main" id="{47ECA3C4-CBEA-44BE-AC26-5311D47E8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335" y="448506"/>
            <a:ext cx="4731999" cy="378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C28057-C5F6-40EA-894B-25C32870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Definition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E91D2-010F-40B7-807D-4D9BC77D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2167380"/>
            <a:ext cx="7704667" cy="3332816"/>
          </a:xfrm>
        </p:spPr>
        <p:txBody>
          <a:bodyPr>
            <a:normAutofit/>
          </a:bodyPr>
          <a:lstStyle/>
          <a:p>
            <a:r>
              <a:rPr lang="en-US" sz="3200" dirty="0"/>
              <a:t>Nativity:  </a:t>
            </a:r>
            <a:r>
              <a:rPr lang="en-US" dirty="0"/>
              <a:t>the process or circumstances of being born</a:t>
            </a:r>
            <a:endParaRPr lang="en-US" sz="3200" dirty="0"/>
          </a:p>
          <a:p>
            <a:r>
              <a:rPr lang="en-US" sz="3200" dirty="0"/>
              <a:t>Courage:  </a:t>
            </a:r>
            <a:r>
              <a:rPr lang="en-US" dirty="0"/>
              <a:t>mental or moral strength to venture, persevere, and withstand danger, fear, or difficulty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492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dirty="0"/>
              <a:t>Where Is Our Courage Born?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3200" dirty="0"/>
              <a:t>The Example of the Virgin</a:t>
            </a:r>
          </a:p>
          <a:p>
            <a:pPr lvl="1"/>
            <a:r>
              <a:rPr lang="en-US" sz="2400" dirty="0"/>
              <a:t>Luke 1:26-38, 46-55</a:t>
            </a:r>
          </a:p>
          <a:p>
            <a:pPr lvl="1"/>
            <a:r>
              <a:rPr lang="en-US" sz="2400" dirty="0"/>
              <a:t>Mary traded her life for her God</a:t>
            </a:r>
          </a:p>
          <a:p>
            <a:pPr lvl="1"/>
            <a:r>
              <a:rPr lang="en-US" sz="2400" dirty="0"/>
              <a:t>Mary’s trust outweighed her fear</a:t>
            </a:r>
          </a:p>
          <a:p>
            <a:pPr lvl="1"/>
            <a:r>
              <a:rPr lang="en-US" sz="2400" dirty="0"/>
              <a:t>Mary’s strength was in her humility</a:t>
            </a:r>
          </a:p>
          <a:p>
            <a:pPr lvl="1"/>
            <a:r>
              <a:rPr lang="en-US" sz="2400" dirty="0"/>
              <a:t>Mary’s hope was in a past promise from a present God about a future of peace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dirty="0"/>
              <a:t>Where Is Our Courage Born?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3200" dirty="0"/>
              <a:t>The Example of the Husband</a:t>
            </a:r>
          </a:p>
          <a:p>
            <a:pPr lvl="1"/>
            <a:r>
              <a:rPr lang="en-US" sz="2400" dirty="0"/>
              <a:t>Matthew 1:18-24; 2:13-24</a:t>
            </a:r>
          </a:p>
          <a:p>
            <a:pPr lvl="1"/>
            <a:r>
              <a:rPr lang="en-US" sz="2400" dirty="0"/>
              <a:t>Joseph’s heart outweighed his pride</a:t>
            </a:r>
          </a:p>
          <a:p>
            <a:pPr lvl="1"/>
            <a:r>
              <a:rPr lang="en-US" sz="2400" dirty="0"/>
              <a:t>Joseph sacrificed his place as a father to be a child of God</a:t>
            </a:r>
          </a:p>
          <a:p>
            <a:pPr lvl="1"/>
            <a:r>
              <a:rPr lang="en-US" sz="2400" dirty="0"/>
              <a:t>Joseph allowed the Spirit to lead</a:t>
            </a:r>
          </a:p>
          <a:p>
            <a:pPr lvl="1"/>
            <a:r>
              <a:rPr lang="en-US" sz="2400" dirty="0"/>
              <a:t>Joseph was a great eagle in the middle of a great war</a:t>
            </a:r>
          </a:p>
          <a:p>
            <a:pPr lvl="2"/>
            <a:r>
              <a:rPr lang="en-US" sz="2200" dirty="0"/>
              <a:t>Revelation 12:13-14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783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dirty="0"/>
              <a:t>Where Is Our Courage Born?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3200" dirty="0"/>
              <a:t>The Example of the Shepherds</a:t>
            </a:r>
          </a:p>
          <a:p>
            <a:pPr lvl="1"/>
            <a:r>
              <a:rPr lang="en-US" sz="2400" dirty="0"/>
              <a:t>Luke 2:8-20</a:t>
            </a:r>
          </a:p>
          <a:p>
            <a:pPr lvl="1"/>
            <a:r>
              <a:rPr lang="en-US" sz="2400" dirty="0"/>
              <a:t>The Shepherds didn’t allow the fear of the moment to rob an experience of a lifetime</a:t>
            </a:r>
          </a:p>
          <a:p>
            <a:pPr lvl="1"/>
            <a:r>
              <a:rPr lang="en-US" sz="2400" dirty="0"/>
              <a:t>The Shepherds allowed God to calm their fears</a:t>
            </a:r>
          </a:p>
          <a:p>
            <a:pPr lvl="1"/>
            <a:r>
              <a:rPr lang="en-US" sz="2400" dirty="0"/>
              <a:t>The Shepherds left their livelihood to seek Jesus</a:t>
            </a:r>
          </a:p>
          <a:p>
            <a:pPr lvl="1"/>
            <a:r>
              <a:rPr lang="en-US" sz="2400" dirty="0"/>
              <a:t>The Shepherds shared the glory of their God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689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dirty="0"/>
              <a:t>Where Is Our Courage Born?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3200" dirty="0"/>
              <a:t>The Example of the Magi</a:t>
            </a:r>
          </a:p>
          <a:p>
            <a:pPr lvl="1"/>
            <a:r>
              <a:rPr lang="en-US" sz="2400" dirty="0"/>
              <a:t>Matthew 2:1-12</a:t>
            </a:r>
          </a:p>
          <a:p>
            <a:pPr lvl="1"/>
            <a:r>
              <a:rPr lang="en-US" sz="2400" dirty="0"/>
              <a:t>The Magi used their years of study to seek the Messiah</a:t>
            </a:r>
          </a:p>
          <a:p>
            <a:pPr lvl="1"/>
            <a:r>
              <a:rPr lang="en-US" sz="2400" dirty="0"/>
              <a:t>The Magi chose allegiance with a child over a King</a:t>
            </a:r>
          </a:p>
          <a:p>
            <a:pPr lvl="1"/>
            <a:r>
              <a:rPr lang="en-US" sz="2400" dirty="0"/>
              <a:t>The Magi abandoned earthly power to honor Christ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605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452" y="834273"/>
            <a:ext cx="5419540" cy="6551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Our Nativity of Courage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1564849"/>
            <a:ext cx="8286160" cy="4739767"/>
          </a:xfrm>
        </p:spPr>
        <p:txBody>
          <a:bodyPr>
            <a:normAutofit/>
          </a:bodyPr>
          <a:lstStyle/>
          <a:p>
            <a:r>
              <a:rPr lang="en-US" dirty="0"/>
              <a:t>Is it full of willingness to give of one’s self based off the hope in Christ?</a:t>
            </a:r>
          </a:p>
          <a:p>
            <a:r>
              <a:rPr lang="en-US" dirty="0"/>
              <a:t>Is it producing a heart that will soar over our pride?</a:t>
            </a:r>
          </a:p>
          <a:p>
            <a:r>
              <a:rPr lang="en-US" dirty="0"/>
              <a:t>Will it seek Christ amongst the fear of a moment?</a:t>
            </a:r>
          </a:p>
          <a:p>
            <a:r>
              <a:rPr lang="en-US" dirty="0"/>
              <a:t>Will it thrive on humility seeking Christ over earthly kings?</a:t>
            </a:r>
          </a:p>
          <a:p>
            <a:r>
              <a:rPr lang="en-US" dirty="0"/>
              <a:t>Will you allow the Child to triumph the Dragon in your life?</a:t>
            </a:r>
          </a:p>
          <a:p>
            <a:pPr lvl="1"/>
            <a:r>
              <a:rPr lang="en-US" dirty="0"/>
              <a:t>Revelation 12:9-12</a:t>
            </a:r>
          </a:p>
        </p:txBody>
      </p:sp>
    </p:spTree>
    <p:extLst>
      <p:ext uri="{BB962C8B-B14F-4D97-AF65-F5344CB8AC3E}">
        <p14:creationId xmlns:p14="http://schemas.microsoft.com/office/powerpoint/2010/main" val="92785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10454</TotalTime>
  <Words>308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Nativity of Courage</vt:lpstr>
      <vt:lpstr>Definition</vt:lpstr>
      <vt:lpstr>Where Is Our Courage Born?</vt:lpstr>
      <vt:lpstr>Where Is Our Courage Born?</vt:lpstr>
      <vt:lpstr>Where Is Our Courage Born?</vt:lpstr>
      <vt:lpstr>Where Is Our Courage Born?</vt:lpstr>
      <vt:lpstr>What Does Our Nativity of Courage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135</cp:revision>
  <dcterms:created xsi:type="dcterms:W3CDTF">2018-10-24T11:28:58Z</dcterms:created>
  <dcterms:modified xsi:type="dcterms:W3CDTF">2018-12-08T00:33:33Z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