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0" r:id="rId3"/>
    <p:sldId id="262" r:id="rId4"/>
    <p:sldId id="271" r:id="rId5"/>
    <p:sldId id="272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146059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86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4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05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352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61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389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446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56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6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5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86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6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5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70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5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81FF18C-17FF-4D37-9DE8-0FA5C3E88834}" type="datetimeFigureOut">
              <a:rPr lang="en-US" smtClean="0"/>
              <a:t>11/30/2018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D46AE-E566-48C2-A9EC-DAEE3D0710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ictures of messenger">
            <a:extLst>
              <a:ext uri="{FF2B5EF4-FFF2-40B4-BE49-F238E27FC236}">
                <a16:creationId xmlns:a16="http://schemas.microsoft.com/office/drawing/2014/main" id="{3B5704A6-3D5D-42F5-8A1B-36F1D5F5C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186" y="248956"/>
            <a:ext cx="2079907" cy="2574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AB58F92-ABDD-40E3-833B-ADF0D1846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05871" y="2696065"/>
            <a:ext cx="6480929" cy="170660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Being A Great Messenger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3A2AB6-820D-430D-9751-EF50782112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December 2</a:t>
            </a:r>
            <a:r>
              <a:rPr lang="en-US" sz="2400" baseline="30000" dirty="0"/>
              <a:t>nd</a:t>
            </a:r>
            <a:r>
              <a:rPr lang="en-US" sz="2400" dirty="0"/>
              <a:t>, 2018</a:t>
            </a:r>
          </a:p>
        </p:txBody>
      </p:sp>
    </p:spTree>
    <p:extLst>
      <p:ext uri="{BB962C8B-B14F-4D97-AF65-F5344CB8AC3E}">
        <p14:creationId xmlns:p14="http://schemas.microsoft.com/office/powerpoint/2010/main" val="384528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C28057-C5F6-40EA-894B-25C328708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/>
              <a:t>The Greatest Man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1E91D2-010F-40B7-807D-4D9BC77D5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2132" y="2167380"/>
            <a:ext cx="7704667" cy="3332816"/>
          </a:xfrm>
        </p:spPr>
        <p:txBody>
          <a:bodyPr>
            <a:normAutofit/>
          </a:bodyPr>
          <a:lstStyle/>
          <a:p>
            <a:r>
              <a:rPr lang="en-US" sz="3200" dirty="0"/>
              <a:t>Matthew 11:11 </a:t>
            </a:r>
            <a:r>
              <a:rPr lang="en-US" sz="3200" dirty="0">
                <a:solidFill>
                  <a:srgbClr val="FF0000"/>
                </a:solidFill>
              </a:rPr>
              <a:t>Truly I tell you, among those born of women there has not risen anyone greater than </a:t>
            </a:r>
            <a:r>
              <a:rPr lang="en-US" sz="3200" b="1" dirty="0">
                <a:solidFill>
                  <a:srgbClr val="FF0000"/>
                </a:solidFill>
              </a:rPr>
              <a:t>John the Baptist</a:t>
            </a:r>
            <a:r>
              <a:rPr lang="en-US" sz="3200" dirty="0">
                <a:solidFill>
                  <a:srgbClr val="FF0000"/>
                </a:solidFill>
              </a:rPr>
              <a:t>; yet whoever is least in the kingdom of heaven is greater than he.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492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5162"/>
          </a:xfrm>
        </p:spPr>
        <p:txBody>
          <a:bodyPr>
            <a:noAutofit/>
          </a:bodyPr>
          <a:lstStyle/>
          <a:p>
            <a:r>
              <a:rPr lang="en-US" sz="2800" dirty="0"/>
              <a:t>How Do We Become The Voice In The Desert?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2" y="1253765"/>
            <a:ext cx="8286160" cy="6033155"/>
          </a:xfrm>
        </p:spPr>
        <p:txBody>
          <a:bodyPr>
            <a:normAutofit/>
          </a:bodyPr>
          <a:lstStyle/>
          <a:p>
            <a:r>
              <a:rPr lang="en-US" sz="2000" dirty="0"/>
              <a:t>We must </a:t>
            </a:r>
            <a:r>
              <a:rPr lang="en-US" sz="2000" b="1" dirty="0"/>
              <a:t>capture the attention of those seeking</a:t>
            </a:r>
          </a:p>
          <a:p>
            <a:pPr lvl="1"/>
            <a:r>
              <a:rPr lang="en-US" dirty="0"/>
              <a:t>John can teach us that our appearance and delivery of the message must set us a part from the world</a:t>
            </a:r>
          </a:p>
          <a:p>
            <a:pPr lvl="2"/>
            <a:r>
              <a:rPr lang="en-US" sz="2000" dirty="0"/>
              <a:t>Matthew 3:4-6; Mark 1:4-8</a:t>
            </a:r>
          </a:p>
          <a:p>
            <a:pPr lvl="1"/>
            <a:r>
              <a:rPr lang="en-US" dirty="0"/>
              <a:t>John can teach us that our lifestyle must reflect the message we carry</a:t>
            </a:r>
            <a:endParaRPr lang="en-US" b="1" dirty="0"/>
          </a:p>
          <a:p>
            <a:pPr lvl="2"/>
            <a:r>
              <a:rPr lang="en-US" sz="2000" dirty="0"/>
              <a:t>Luke 3:7-14; Acts 2:44; Philippians 4:11-13</a:t>
            </a:r>
          </a:p>
          <a:p>
            <a:pPr lvl="1"/>
            <a:r>
              <a:rPr lang="en-US" dirty="0"/>
              <a:t>Like John, we must welcome all those that seek</a:t>
            </a:r>
            <a:endParaRPr lang="en-US" b="1" dirty="0"/>
          </a:p>
          <a:p>
            <a:pPr lvl="2"/>
            <a:r>
              <a:rPr lang="en-US" sz="2000" dirty="0"/>
              <a:t>Mark 1: 4-6; Luke 3:3; Mark 16:15</a:t>
            </a:r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278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5162"/>
          </a:xfrm>
        </p:spPr>
        <p:txBody>
          <a:bodyPr>
            <a:noAutofit/>
          </a:bodyPr>
          <a:lstStyle/>
          <a:p>
            <a:r>
              <a:rPr lang="en-US" sz="2800" dirty="0"/>
              <a:t>How Do We Become The Voice In The Desert?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2" y="1253765"/>
            <a:ext cx="8286160" cy="6033155"/>
          </a:xfrm>
        </p:spPr>
        <p:txBody>
          <a:bodyPr>
            <a:normAutofit/>
          </a:bodyPr>
          <a:lstStyle/>
          <a:p>
            <a:r>
              <a:rPr lang="en-US" sz="2000" dirty="0"/>
              <a:t>We must </a:t>
            </a:r>
            <a:r>
              <a:rPr lang="en-US" sz="2000" b="1" dirty="0"/>
              <a:t>deliver the unchanging complete truth</a:t>
            </a:r>
          </a:p>
          <a:p>
            <a:pPr lvl="1"/>
            <a:r>
              <a:rPr lang="en-US" dirty="0"/>
              <a:t>John’s message remained unchanged by his circumstances or </a:t>
            </a:r>
            <a:r>
              <a:rPr lang="en-US"/>
              <a:t>the influences </a:t>
            </a:r>
            <a:r>
              <a:rPr lang="en-US" dirty="0"/>
              <a:t>of the world and our message must also remain true to the Gospel</a:t>
            </a:r>
            <a:endParaRPr lang="en-US" b="1" dirty="0"/>
          </a:p>
          <a:p>
            <a:pPr lvl="2"/>
            <a:r>
              <a:rPr lang="en-US" sz="2000" dirty="0"/>
              <a:t>Luke 3: 18-20</a:t>
            </a:r>
          </a:p>
          <a:p>
            <a:pPr lvl="1"/>
            <a:r>
              <a:rPr lang="en-US" dirty="0"/>
              <a:t>John spoke from the heart through love and our message must be given through love</a:t>
            </a:r>
          </a:p>
          <a:p>
            <a:pPr lvl="2"/>
            <a:r>
              <a:rPr lang="en-US" sz="2000" dirty="0"/>
              <a:t>Luke 1: 13-17</a:t>
            </a:r>
          </a:p>
          <a:p>
            <a:pPr lvl="1"/>
            <a:r>
              <a:rPr lang="en-US" dirty="0"/>
              <a:t>John delivered the good, bad and ugly truth, and we too must deliver the complete message even when it hurts</a:t>
            </a:r>
            <a:endParaRPr lang="en-US" b="1" dirty="0"/>
          </a:p>
          <a:p>
            <a:pPr lvl="2"/>
            <a:r>
              <a:rPr lang="en-US" sz="2000" dirty="0"/>
              <a:t>Luke 3: 7-9, 17</a:t>
            </a:r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4137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655162"/>
          </a:xfrm>
        </p:spPr>
        <p:txBody>
          <a:bodyPr>
            <a:noAutofit/>
          </a:bodyPr>
          <a:lstStyle/>
          <a:p>
            <a:r>
              <a:rPr lang="en-US" sz="2800" dirty="0"/>
              <a:t>How Do We Become The Voice In The Desert?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2" y="1253765"/>
            <a:ext cx="8286160" cy="6033155"/>
          </a:xfrm>
        </p:spPr>
        <p:txBody>
          <a:bodyPr>
            <a:normAutofit/>
          </a:bodyPr>
          <a:lstStyle/>
          <a:p>
            <a:r>
              <a:rPr lang="en-US" sz="2000" dirty="0"/>
              <a:t>We must </a:t>
            </a:r>
            <a:r>
              <a:rPr lang="en-US" sz="2000" b="1" dirty="0"/>
              <a:t>seek Jesus when the message gets confusing to us</a:t>
            </a:r>
          </a:p>
          <a:p>
            <a:pPr lvl="1"/>
            <a:r>
              <a:rPr lang="en-US" dirty="0"/>
              <a:t>John went straight to Jesus with his doubts, we too must seek His Word to answer our doubts</a:t>
            </a:r>
          </a:p>
          <a:p>
            <a:pPr lvl="2"/>
            <a:r>
              <a:rPr lang="en-US" sz="2000" dirty="0"/>
              <a:t>Luke 7:18-23; Matthew 11:1-6</a:t>
            </a:r>
          </a:p>
          <a:p>
            <a:pPr lvl="1"/>
            <a:r>
              <a:rPr lang="en-US" dirty="0"/>
              <a:t>Jesus allowed John to compare the fruits of His labors to the message John delivered.  Our confusion should also be compared to the Truth</a:t>
            </a:r>
            <a:endParaRPr lang="en-US" b="1" dirty="0"/>
          </a:p>
          <a:p>
            <a:pPr lvl="1"/>
            <a:r>
              <a:rPr lang="en-US" dirty="0"/>
              <a:t>John had all the right words to complete his message.  Our Lord has equipped us to deliver the message to all</a:t>
            </a:r>
            <a:endParaRPr lang="en-US" b="1" dirty="0"/>
          </a:p>
          <a:p>
            <a:pPr lvl="2"/>
            <a:r>
              <a:rPr lang="en-US" sz="2000" dirty="0"/>
              <a:t>Matthew 10:16-19; 1 Corinthians 2:1-2</a:t>
            </a:r>
          </a:p>
          <a:p>
            <a:pPr marL="457200" lvl="1" indent="0">
              <a:buNone/>
            </a:pPr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5030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5728-CA7F-4AAC-BEBE-4C0EF95B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4452" y="834273"/>
            <a:ext cx="5419540" cy="655162"/>
          </a:xfrm>
        </p:spPr>
        <p:txBody>
          <a:bodyPr>
            <a:normAutofit fontScale="90000"/>
          </a:bodyPr>
          <a:lstStyle/>
          <a:p>
            <a:r>
              <a:rPr lang="en-US" dirty="0"/>
              <a:t>Is Our Voice Being Heard?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FD1AB-4E88-4D1B-925E-240DE702F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1" y="1564849"/>
            <a:ext cx="8286160" cy="4739767"/>
          </a:xfrm>
        </p:spPr>
        <p:txBody>
          <a:bodyPr>
            <a:normAutofit/>
          </a:bodyPr>
          <a:lstStyle/>
          <a:p>
            <a:r>
              <a:rPr lang="en-US" dirty="0"/>
              <a:t>Is our message delivered with boldness?</a:t>
            </a:r>
          </a:p>
          <a:p>
            <a:r>
              <a:rPr lang="en-US" dirty="0"/>
              <a:t>Is our message ever changing to accommodate the world or steadfast in the truth?</a:t>
            </a:r>
          </a:p>
          <a:p>
            <a:r>
              <a:rPr lang="en-US" dirty="0"/>
              <a:t>Are we seeking guidance from our Savior or winging it in a ever confusing world?</a:t>
            </a:r>
          </a:p>
          <a:p>
            <a:r>
              <a:rPr lang="en-US" dirty="0"/>
              <a:t>To be the great messenger Christ calls us to be, we must find our voice in the desert and use it!!</a:t>
            </a:r>
          </a:p>
          <a:p>
            <a:pPr lvl="1"/>
            <a:r>
              <a:rPr lang="en-US" dirty="0"/>
              <a:t>Colossians 4:2-6</a:t>
            </a:r>
          </a:p>
        </p:txBody>
      </p:sp>
    </p:spTree>
    <p:extLst>
      <p:ext uri="{BB962C8B-B14F-4D97-AF65-F5344CB8AC3E}">
        <p14:creationId xmlns:p14="http://schemas.microsoft.com/office/powerpoint/2010/main" val="9278544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7371</TotalTime>
  <Words>390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</vt:lpstr>
      <vt:lpstr>Being A Great Messenger</vt:lpstr>
      <vt:lpstr>The Greatest Man</vt:lpstr>
      <vt:lpstr>How Do We Become The Voice In The Desert?</vt:lpstr>
      <vt:lpstr>How Do We Become The Voice In The Desert?</vt:lpstr>
      <vt:lpstr>How Do We Become The Voice In The Desert?</vt:lpstr>
      <vt:lpstr>Is Our Voice Being Heard?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Gospels of Christ</dc:title>
  <dc:creator>Hollar, Ed (US Person)</dc:creator>
  <cp:lastModifiedBy>Hollar, Ed (US Person)</cp:lastModifiedBy>
  <cp:revision>122</cp:revision>
  <dcterms:created xsi:type="dcterms:W3CDTF">2018-10-24T11:28:58Z</dcterms:created>
  <dcterms:modified xsi:type="dcterms:W3CDTF">2018-11-30T18:02:57Z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2fb28aa9-864c-4fa9-acd6-c573b8090414</vt:lpwstr>
  </property>
  <property fmtid="{D5CDD505-2E9C-101B-9397-08002B2CF9AE}" pid="3" name="CLASSIFICATION">
    <vt:lpwstr>General</vt:lpwstr>
  </property>
</Properties>
</file>