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68" r:id="rId4"/>
    <p:sldId id="26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E484B5-7452-4714-8B61-D8D97F4B9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81" y="1271662"/>
            <a:ext cx="7305225" cy="49091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F22F4F-DE86-4DC3-B134-BA7F3FAEC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255" y="250211"/>
            <a:ext cx="6061433" cy="822842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Imprint MT Shadow" panose="04020605060303030202" pitchFamily="82" charset="0"/>
              </a:rPr>
              <a:t>Christ Family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9459" y="6379382"/>
            <a:ext cx="5762563" cy="1364531"/>
          </a:xfrm>
        </p:spPr>
        <p:txBody>
          <a:bodyPr/>
          <a:lstStyle/>
          <a:p>
            <a:r>
              <a:rPr lang="en-US" dirty="0"/>
              <a:t>November 18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What Do We Need To Know About The Genealogy of Jesus Christ?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4845377"/>
          </a:xfrm>
        </p:spPr>
        <p:txBody>
          <a:bodyPr>
            <a:normAutofit/>
          </a:bodyPr>
          <a:lstStyle/>
          <a:p>
            <a:r>
              <a:rPr lang="en-US" dirty="0"/>
              <a:t>Genealogy of Christ confirms the truth of God’s Word</a:t>
            </a:r>
          </a:p>
          <a:p>
            <a:pPr lvl="1"/>
            <a:r>
              <a:rPr lang="en-US" dirty="0"/>
              <a:t>Lineage of Christ goes through the line of Abraham and David as promised by God</a:t>
            </a:r>
          </a:p>
          <a:p>
            <a:pPr lvl="2"/>
            <a:r>
              <a:rPr lang="en-US" dirty="0"/>
              <a:t>Genesis 12, 26, 35</a:t>
            </a:r>
          </a:p>
          <a:p>
            <a:pPr lvl="1"/>
            <a:r>
              <a:rPr lang="en-US" dirty="0"/>
              <a:t>The Bloodline of Christ is from the line of Judah</a:t>
            </a:r>
          </a:p>
          <a:p>
            <a:pPr lvl="2"/>
            <a:r>
              <a:rPr lang="en-US" dirty="0"/>
              <a:t>Genesis 49:10; Isaiah 11:1-5; 2 Samuel 7:8-16; Luke 1:29-33</a:t>
            </a:r>
          </a:p>
          <a:p>
            <a:pPr lvl="1"/>
            <a:r>
              <a:rPr lang="en-US" dirty="0"/>
              <a:t>The recordings of Luke and John prove Christ was both Man and God</a:t>
            </a:r>
          </a:p>
          <a:p>
            <a:pPr lvl="2"/>
            <a:r>
              <a:rPr lang="en-US" dirty="0"/>
              <a:t>Luke 1:29-33; John 1:1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What Do We Need To Know About The Genealogy of Jesus Christ?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4845377"/>
          </a:xfrm>
        </p:spPr>
        <p:txBody>
          <a:bodyPr>
            <a:normAutofit/>
          </a:bodyPr>
          <a:lstStyle/>
          <a:p>
            <a:r>
              <a:rPr lang="en-US" dirty="0"/>
              <a:t>Your past cannot be used as an excuse to not serve God</a:t>
            </a:r>
          </a:p>
          <a:p>
            <a:pPr lvl="1"/>
            <a:r>
              <a:rPr lang="en-US" dirty="0"/>
              <a:t>Abraham and David prove God uses a different scale to judge faith and hearts</a:t>
            </a:r>
          </a:p>
          <a:p>
            <a:pPr lvl="1"/>
            <a:r>
              <a:rPr lang="en-US" dirty="0"/>
              <a:t>Women like Tamar, Rahab, Ruth, and Bathsheba prove that God doesn’t see worldly boundaries or people as outsiders</a:t>
            </a:r>
          </a:p>
          <a:p>
            <a:pPr lvl="1"/>
            <a:r>
              <a:rPr lang="en-US" dirty="0"/>
              <a:t>God’s use of wicked kings and sinful personalities shows us that He can work through anyone</a:t>
            </a:r>
          </a:p>
          <a:p>
            <a:pPr lvl="2"/>
            <a:r>
              <a:rPr lang="en-US" dirty="0"/>
              <a:t>John 1:9-14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5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What Do We Need To Know About The Genealogy of Jesus Christ?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4845377"/>
          </a:xfrm>
        </p:spPr>
        <p:txBody>
          <a:bodyPr>
            <a:normAutofit/>
          </a:bodyPr>
          <a:lstStyle/>
          <a:p>
            <a:r>
              <a:rPr lang="en-US" dirty="0"/>
              <a:t>God shows us through Christ’s genealogy that Jesus is the only person qualified to be the Savior of the world</a:t>
            </a:r>
          </a:p>
          <a:p>
            <a:pPr lvl="1"/>
            <a:r>
              <a:rPr lang="en-US" dirty="0"/>
              <a:t>Jesus has the blood of man but the heart of God and speaks truth with grace and love</a:t>
            </a:r>
          </a:p>
          <a:p>
            <a:pPr lvl="2"/>
            <a:r>
              <a:rPr lang="en-US" dirty="0"/>
              <a:t>Luke 1:26-38; John 1: 14-18 </a:t>
            </a:r>
          </a:p>
          <a:p>
            <a:pPr lvl="1"/>
            <a:r>
              <a:rPr lang="en-US" dirty="0"/>
              <a:t>The second greatest gift from God’s love is free will</a:t>
            </a:r>
          </a:p>
          <a:p>
            <a:pPr lvl="1"/>
            <a:r>
              <a:rPr lang="en-US" dirty="0"/>
              <a:t>The greatest gift from God’s love is salvation from our sin</a:t>
            </a:r>
          </a:p>
          <a:p>
            <a:pPr lvl="2"/>
            <a:r>
              <a:rPr lang="en-US" dirty="0"/>
              <a:t>John 3:16-20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6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4" y="457201"/>
            <a:ext cx="4655096" cy="655162"/>
          </a:xfrm>
        </p:spPr>
        <p:txBody>
          <a:bodyPr>
            <a:normAutofit fontScale="90000"/>
          </a:bodyPr>
          <a:lstStyle/>
          <a:p>
            <a:r>
              <a:rPr lang="en-US" dirty="0"/>
              <a:t>Like a Rose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2001625"/>
            <a:ext cx="8286160" cy="4302991"/>
          </a:xfrm>
        </p:spPr>
        <p:txBody>
          <a:bodyPr>
            <a:normAutofit/>
          </a:bodyPr>
          <a:lstStyle/>
          <a:p>
            <a:r>
              <a:rPr lang="en-US" dirty="0"/>
              <a:t>The World has no use for handled roses</a:t>
            </a:r>
          </a:p>
          <a:p>
            <a:r>
              <a:rPr lang="en-US" dirty="0"/>
              <a:t>God sees the beauty in all of us and wants to restore us to that perfect rose</a:t>
            </a:r>
          </a:p>
          <a:p>
            <a:r>
              <a:rPr lang="en-US" dirty="0"/>
              <a:t>Are you willing to accept this gift and join a family of Royalty?</a:t>
            </a:r>
          </a:p>
          <a:p>
            <a:pPr lvl="1"/>
            <a:r>
              <a:rPr lang="en-US" dirty="0"/>
              <a:t>Romans 8:1-4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0BBD27-C106-4797-A01E-B6625B600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678" y="203488"/>
            <a:ext cx="3447053" cy="28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5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5159</TotalTime>
  <Words>293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Imprint MT Shadow</vt:lpstr>
      <vt:lpstr>Parallax</vt:lpstr>
      <vt:lpstr>Christ Family Tree</vt:lpstr>
      <vt:lpstr>What Do We Need To Know About The Genealogy of Jesus Christ?</vt:lpstr>
      <vt:lpstr>What Do We Need To Know About The Genealogy of Jesus Christ?</vt:lpstr>
      <vt:lpstr>What Do We Need To Know About The Genealogy of Jesus Christ?</vt:lpstr>
      <vt:lpstr>Like a Rose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76</cp:revision>
  <dcterms:created xsi:type="dcterms:W3CDTF">2018-10-24T11:28:58Z</dcterms:created>
  <dcterms:modified xsi:type="dcterms:W3CDTF">2018-11-16T21:17:00Z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