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64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059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9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5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6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6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FF18C-17FF-4D37-9DE8-0FA5C3E8883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6057DE-7A7A-4111-86A6-7CFD8555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260"/>
            <a:ext cx="9132422" cy="520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22F4F-DE86-4DC3-B134-BA7F3FAEC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rint MT Shadow" panose="04020605060303030202" pitchFamily="82" charset="0"/>
              </a:rPr>
              <a:t>The Gospels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A2AB6-820D-430D-9751-EF5078211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November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8452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55162"/>
          </a:xfrm>
        </p:spPr>
        <p:txBody>
          <a:bodyPr>
            <a:normAutofit fontScale="90000"/>
          </a:bodyPr>
          <a:lstStyle/>
          <a:p>
            <a:r>
              <a:rPr lang="en-US" dirty="0"/>
              <a:t>Why Four?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2" y="1253765"/>
            <a:ext cx="8286160" cy="4845377"/>
          </a:xfrm>
        </p:spPr>
        <p:txBody>
          <a:bodyPr>
            <a:normAutofit/>
          </a:bodyPr>
          <a:lstStyle/>
          <a:p>
            <a:r>
              <a:rPr lang="en-US" dirty="0"/>
              <a:t>Maybe God wanted us to behold who Christ really is</a:t>
            </a:r>
          </a:p>
          <a:p>
            <a:r>
              <a:rPr lang="en-US" dirty="0"/>
              <a:t>Behold means to see, observe, survey, witness, regard, contemplate, and it’s the same word used by Prophets to describe the coming Messiah</a:t>
            </a:r>
          </a:p>
          <a:p>
            <a:pPr lvl="1"/>
            <a:r>
              <a:rPr lang="en-US" dirty="0"/>
              <a:t>Isaiah writes: Behold your God (Isaiah 40:9-11)</a:t>
            </a:r>
          </a:p>
          <a:p>
            <a:pPr lvl="1"/>
            <a:r>
              <a:rPr lang="en-US" dirty="0"/>
              <a:t>Isaiah writes: Behold my Servant (Isaiah 42:1-4)</a:t>
            </a:r>
          </a:p>
          <a:p>
            <a:pPr lvl="1"/>
            <a:r>
              <a:rPr lang="en-US" dirty="0"/>
              <a:t>Zechariah writes: Behold the Man (Zechariah 6:12-13)</a:t>
            </a:r>
          </a:p>
          <a:p>
            <a:pPr lvl="1"/>
            <a:r>
              <a:rPr lang="en-US" dirty="0"/>
              <a:t>Zechariah writes: Behold your King (Zechariah 9:9)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551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the Gospels really look and sound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2" y="1253765"/>
            <a:ext cx="8286160" cy="4746051"/>
          </a:xfrm>
        </p:spPr>
        <p:txBody>
          <a:bodyPr>
            <a:normAutofit/>
          </a:bodyPr>
          <a:lstStyle/>
          <a:p>
            <a:r>
              <a:rPr lang="en-US" dirty="0"/>
              <a:t>Ezekiel 1</a:t>
            </a:r>
          </a:p>
          <a:p>
            <a:pPr lvl="1"/>
            <a:r>
              <a:rPr lang="en-US" dirty="0"/>
              <a:t>A creature in human form with a face of a man, a lion, an ox, and an eagle with eyes all over them who would move at the direction of the Spirit</a:t>
            </a:r>
          </a:p>
          <a:p>
            <a:pPr lvl="1"/>
            <a:r>
              <a:rPr lang="en-US" dirty="0"/>
              <a:t>A Voice like a roar of rushing water from above like that of the Almighty</a:t>
            </a:r>
          </a:p>
          <a:p>
            <a:pPr lvl="1"/>
            <a:r>
              <a:rPr lang="en-US" dirty="0"/>
              <a:t>A sound and appearance that humbles you to the core</a:t>
            </a:r>
          </a:p>
          <a:p>
            <a:r>
              <a:rPr lang="en-US" dirty="0"/>
              <a:t>Revelation 4</a:t>
            </a:r>
          </a:p>
          <a:p>
            <a:pPr lvl="1"/>
            <a:r>
              <a:rPr lang="en-US" dirty="0"/>
              <a:t>Four creatures, face of a lion, ox, man, flying eagle all with eyes all around them night and day speaking the Gospel</a:t>
            </a:r>
          </a:p>
          <a:p>
            <a:pPr lvl="1"/>
            <a:r>
              <a:rPr lang="en-US" dirty="0"/>
              <a:t>Carrying a message that causes elders to give up their crown in worship of the Lord Almighty</a:t>
            </a:r>
          </a:p>
        </p:txBody>
      </p:sp>
    </p:spTree>
    <p:extLst>
      <p:ext uri="{BB962C8B-B14F-4D97-AF65-F5344CB8AC3E}">
        <p14:creationId xmlns:p14="http://schemas.microsoft.com/office/powerpoint/2010/main" val="9278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42AF513-F43C-4838-A9AB-A00B5C21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133" y="-1"/>
            <a:ext cx="3433332" cy="30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649D1-25E1-497C-887E-FA75E69B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537" y="457201"/>
            <a:ext cx="3958263" cy="1380393"/>
          </a:xfrm>
        </p:spPr>
        <p:txBody>
          <a:bodyPr>
            <a:normAutofit fontScale="90000"/>
          </a:bodyPr>
          <a:lstStyle/>
          <a:p>
            <a:r>
              <a:rPr lang="en-US" dirty="0"/>
              <a:t>Gospel of the King: </a:t>
            </a:r>
            <a:br>
              <a:rPr lang="en-US" dirty="0"/>
            </a:br>
            <a:r>
              <a:rPr lang="en-US" dirty="0"/>
              <a:t>Matthew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886D-EB4C-49DC-BC61-44034AB4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18" y="2444263"/>
            <a:ext cx="7704667" cy="4162222"/>
          </a:xfrm>
        </p:spPr>
        <p:txBody>
          <a:bodyPr>
            <a:normAutofit/>
          </a:bodyPr>
          <a:lstStyle/>
          <a:p>
            <a:r>
              <a:rPr lang="en-US" dirty="0"/>
              <a:t>Matthew provides clear evidence of Jesus’s Kingship.</a:t>
            </a:r>
          </a:p>
          <a:p>
            <a:pPr lvl="1"/>
            <a:r>
              <a:rPr lang="en-US" sz="2400" dirty="0"/>
              <a:t>It starts with the lineage of a King in Chapter 1:1</a:t>
            </a:r>
          </a:p>
          <a:p>
            <a:pPr lvl="1"/>
            <a:r>
              <a:rPr lang="en-US" sz="2400" dirty="0"/>
              <a:t>From His Birth to death he was called the King of the Jews</a:t>
            </a:r>
          </a:p>
          <a:p>
            <a:r>
              <a:rPr lang="en-US" dirty="0"/>
              <a:t>So what message would the Gospel of Matthew speak to us if we behold it as the Gospel of the King</a:t>
            </a:r>
          </a:p>
        </p:txBody>
      </p:sp>
    </p:spTree>
    <p:extLst>
      <p:ext uri="{BB962C8B-B14F-4D97-AF65-F5344CB8AC3E}">
        <p14:creationId xmlns:p14="http://schemas.microsoft.com/office/powerpoint/2010/main" val="340322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C899A-C0BE-46DF-B93B-C118AE6579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56" y="222205"/>
            <a:ext cx="3589867" cy="3206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1940D-FF3B-4ABE-84BB-3C7FD529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561" y="1239715"/>
            <a:ext cx="5277990" cy="133643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Gospel of the Servant: </a:t>
            </a:r>
            <a:br>
              <a:rPr lang="en-US" dirty="0"/>
            </a:br>
            <a:r>
              <a:rPr lang="en-US" dirty="0"/>
              <a:t>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748ED-06C2-4B5C-B404-AC10D9CA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48" y="3525184"/>
            <a:ext cx="7704667" cy="3332816"/>
          </a:xfrm>
        </p:spPr>
        <p:txBody>
          <a:bodyPr>
            <a:noAutofit/>
          </a:bodyPr>
          <a:lstStyle/>
          <a:p>
            <a:r>
              <a:rPr lang="en-US" dirty="0"/>
              <a:t>The Gospel of Mark has a servant’s theme</a:t>
            </a:r>
          </a:p>
          <a:p>
            <a:pPr lvl="1"/>
            <a:r>
              <a:rPr lang="en-US" dirty="0"/>
              <a:t>Mark portrays Jesus’ life as a suffering servant</a:t>
            </a:r>
          </a:p>
          <a:p>
            <a:pPr lvl="1"/>
            <a:r>
              <a:rPr lang="en-US" dirty="0"/>
              <a:t>No lineage of Christ which fits a servant’s life</a:t>
            </a:r>
          </a:p>
          <a:p>
            <a:pPr lvl="1"/>
            <a:r>
              <a:rPr lang="en-US" dirty="0"/>
              <a:t>Jesus is not called Lord until after resurrection </a:t>
            </a:r>
          </a:p>
          <a:p>
            <a:r>
              <a:rPr lang="en-US" dirty="0"/>
              <a:t>Mark’s life is also a great example of a servant</a:t>
            </a:r>
          </a:p>
          <a:p>
            <a:r>
              <a:rPr lang="en-US" dirty="0"/>
              <a:t>What would the Gospel of Mark say to us if we read it seeking our Lord and Savior, our Servant</a:t>
            </a:r>
          </a:p>
        </p:txBody>
      </p:sp>
    </p:spTree>
    <p:extLst>
      <p:ext uri="{BB962C8B-B14F-4D97-AF65-F5344CB8AC3E}">
        <p14:creationId xmlns:p14="http://schemas.microsoft.com/office/powerpoint/2010/main" val="261466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F6FBAB2F-7602-43DC-9255-1C0BEE12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154" y="0"/>
            <a:ext cx="3844845" cy="2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5BB37-4FE7-4A22-9254-149D6E6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11" y="307732"/>
            <a:ext cx="3844844" cy="1981200"/>
          </a:xfrm>
        </p:spPr>
        <p:txBody>
          <a:bodyPr/>
          <a:lstStyle/>
          <a:p>
            <a:r>
              <a:rPr lang="en-US" dirty="0"/>
              <a:t>The Gospel of the Man of God:</a:t>
            </a:r>
            <a:br>
              <a:rPr lang="en-US" dirty="0"/>
            </a:br>
            <a:r>
              <a:rPr lang="en-US" dirty="0"/>
              <a:t>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8E11-B4A1-414A-8035-35939AE2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883268"/>
          </a:xfrm>
        </p:spPr>
        <p:txBody>
          <a:bodyPr>
            <a:normAutofit/>
          </a:bodyPr>
          <a:lstStyle/>
          <a:p>
            <a:r>
              <a:rPr lang="en-US" dirty="0"/>
              <a:t>The Gospel of Luke shows us the humanity of Christ</a:t>
            </a:r>
          </a:p>
          <a:p>
            <a:pPr lvl="1"/>
            <a:r>
              <a:rPr lang="en-US" dirty="0"/>
              <a:t>Luke provides an orderly account of the Man Jesus</a:t>
            </a:r>
          </a:p>
          <a:p>
            <a:pPr lvl="1"/>
            <a:r>
              <a:rPr lang="en-US" dirty="0"/>
              <a:t>Luke traces Christ lineage not from kings but all the way to Adam, the beginning of mankind</a:t>
            </a:r>
          </a:p>
          <a:p>
            <a:pPr lvl="1"/>
            <a:r>
              <a:rPr lang="en-US" dirty="0"/>
              <a:t>Luke’s writing depict many examples of Christ in the act of prayer, man’s proper relationship to God</a:t>
            </a:r>
          </a:p>
          <a:p>
            <a:r>
              <a:rPr lang="en-US" dirty="0"/>
              <a:t>What could the Gospel that describes Christ the man as weeping teach us about the power and love of our Savior</a:t>
            </a:r>
          </a:p>
        </p:txBody>
      </p:sp>
    </p:spTree>
    <p:extLst>
      <p:ext uri="{BB962C8B-B14F-4D97-AF65-F5344CB8AC3E}">
        <p14:creationId xmlns:p14="http://schemas.microsoft.com/office/powerpoint/2010/main" val="384602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icture of an eagle soaring">
            <a:extLst>
              <a:ext uri="{FF2B5EF4-FFF2-40B4-BE49-F238E27FC236}">
                <a16:creationId xmlns:a16="http://schemas.microsoft.com/office/drawing/2014/main" id="{34BD0D10-E723-4BD7-901A-D9DEB182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76B1D-815F-4FE1-9C5F-84EFA1EE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5409875" cy="1981200"/>
          </a:xfrm>
        </p:spPr>
        <p:txBody>
          <a:bodyPr/>
          <a:lstStyle/>
          <a:p>
            <a:r>
              <a:rPr lang="en-US" dirty="0"/>
              <a:t>The Gospel of the One True God:</a:t>
            </a:r>
            <a:br>
              <a:rPr lang="en-US" dirty="0"/>
            </a:br>
            <a:r>
              <a:rPr lang="en-US" dirty="0"/>
              <a:t>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2B0B-675A-4F95-8FFE-B301B9D6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658213"/>
            <a:ext cx="8229601" cy="3936021"/>
          </a:xfrm>
        </p:spPr>
        <p:txBody>
          <a:bodyPr>
            <a:noAutofit/>
          </a:bodyPr>
          <a:lstStyle/>
          <a:p>
            <a:r>
              <a:rPr lang="en-US" dirty="0"/>
              <a:t>The Gospel of John waste no time in stating who the Messiah was, is and is to come</a:t>
            </a:r>
          </a:p>
          <a:p>
            <a:pPr lvl="1"/>
            <a:r>
              <a:rPr lang="en-US" sz="2400" dirty="0"/>
              <a:t>There are seven declarations of “I am”</a:t>
            </a:r>
          </a:p>
          <a:p>
            <a:pPr lvl="1"/>
            <a:r>
              <a:rPr lang="en-US" sz="2400" dirty="0"/>
              <a:t>John’s writings clearly show Christ’s proclamation of His deity and life saving power</a:t>
            </a:r>
          </a:p>
          <a:p>
            <a:r>
              <a:rPr lang="en-US" dirty="0"/>
              <a:t>John’s purpose for his Gospel is clear in Chapter 20:30-31, so what can we learn from the Soaring Eagle our Messiah?</a:t>
            </a:r>
          </a:p>
        </p:txBody>
      </p:sp>
    </p:spTree>
    <p:extLst>
      <p:ext uri="{BB962C8B-B14F-4D97-AF65-F5344CB8AC3E}">
        <p14:creationId xmlns:p14="http://schemas.microsoft.com/office/powerpoint/2010/main" val="216925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9294-4FA5-46B4-8BBD-1904B431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457201"/>
            <a:ext cx="4297978" cy="1503484"/>
          </a:xfrm>
        </p:spPr>
        <p:txBody>
          <a:bodyPr>
            <a:normAutofit/>
          </a:bodyPr>
          <a:lstStyle/>
          <a:p>
            <a:r>
              <a:rPr lang="en-US" dirty="0"/>
              <a:t>So What Do We Do With The Gospels?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81E5-C837-4E7C-81A8-C8407280B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206870"/>
            <a:ext cx="8161867" cy="5059039"/>
          </a:xfrm>
        </p:spPr>
        <p:txBody>
          <a:bodyPr>
            <a:noAutofit/>
          </a:bodyPr>
          <a:lstStyle/>
          <a:p>
            <a:r>
              <a:rPr lang="en-US" sz="2600" dirty="0"/>
              <a:t>We behold them</a:t>
            </a:r>
          </a:p>
          <a:p>
            <a:r>
              <a:rPr lang="en-US" sz="2600" dirty="0"/>
              <a:t>As we see, observe, survey, witness, regard, contemplate the living words from the Lion, the Ox, the Man, and the God, simple ask these questions</a:t>
            </a:r>
          </a:p>
          <a:p>
            <a:pPr lvl="1"/>
            <a:r>
              <a:rPr lang="en-US" sz="2600" dirty="0"/>
              <a:t>Who is Jesus Christ to us?</a:t>
            </a:r>
          </a:p>
          <a:p>
            <a:pPr lvl="1"/>
            <a:r>
              <a:rPr lang="en-US" sz="2600" dirty="0"/>
              <a:t>How are we going to respond?</a:t>
            </a:r>
          </a:p>
        </p:txBody>
      </p:sp>
      <p:pic>
        <p:nvPicPr>
          <p:cNvPr id="4098" name="Picture 2" descr="When the heavens open, Ezekiel sees visions of God.">
            <a:extLst>
              <a:ext uri="{FF2B5EF4-FFF2-40B4-BE49-F238E27FC236}">
                <a16:creationId xmlns:a16="http://schemas.microsoft.com/office/drawing/2014/main" id="{3454B14D-D4E2-442D-A55D-EC165FA6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176" y="0"/>
            <a:ext cx="3855759" cy="30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2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2636</TotalTime>
  <Words>551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Imprint MT Shadow</vt:lpstr>
      <vt:lpstr>Parallax</vt:lpstr>
      <vt:lpstr>The Gospels of Christ</vt:lpstr>
      <vt:lpstr>Why Four?</vt:lpstr>
      <vt:lpstr>What do the Gospels really look and sound like?</vt:lpstr>
      <vt:lpstr>Gospel of the King:  Matthew</vt:lpstr>
      <vt:lpstr>The Gospel of the Servant:  Mark</vt:lpstr>
      <vt:lpstr>The Gospel of the Man of God: Luke</vt:lpstr>
      <vt:lpstr>The Gospel of the One True God: John</vt:lpstr>
      <vt:lpstr>So What Do We Do With The Gospels?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Gospels of Christ</dc:title>
  <dc:creator>Hollar, Ed (US Person)</dc:creator>
  <cp:lastModifiedBy>Hollar, Ed (US Person)</cp:lastModifiedBy>
  <cp:revision>45</cp:revision>
  <dcterms:created xsi:type="dcterms:W3CDTF">2018-10-24T11:28:58Z</dcterms:created>
  <dcterms:modified xsi:type="dcterms:W3CDTF">2018-11-01T23:31:40Z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2fb28aa9-864c-4fa9-acd6-c573b8090414</vt:lpwstr>
  </property>
  <property fmtid="{D5CDD505-2E9C-101B-9397-08002B2CF9AE}" pid="3" name="CLASSIFICATION">
    <vt:lpwstr>General</vt:lpwstr>
  </property>
</Properties>
</file>