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0" r:id="rId3"/>
    <p:sldId id="292" r:id="rId4"/>
    <p:sldId id="293" r:id="rId5"/>
    <p:sldId id="294" r:id="rId6"/>
    <p:sldId id="27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Benefitted by fellowship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3"/>
            <a:ext cx="8767860" cy="2868623"/>
          </a:xfrm>
        </p:spPr>
        <p:txBody>
          <a:bodyPr>
            <a:normAutofit/>
          </a:bodyPr>
          <a:lstStyle/>
          <a:p>
            <a:r>
              <a:rPr lang="en-US" sz="3600" dirty="0"/>
              <a:t>Philemon </a:t>
            </a:r>
            <a:r>
              <a:rPr lang="en-US" sz="3600" dirty="0" smtClean="0"/>
              <a:t>8–25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48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Elements of the Appeal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Autofit/>
          </a:bodyPr>
          <a:lstStyle/>
          <a:p>
            <a:r>
              <a:rPr lang="en-US" sz="3600" dirty="0"/>
              <a:t>Paul does not refer to his authority</a:t>
            </a:r>
          </a:p>
          <a:p>
            <a:r>
              <a:rPr lang="en-US" sz="3600" dirty="0" smtClean="0"/>
              <a:t>He </a:t>
            </a:r>
            <a:r>
              <a:rPr lang="en-US" sz="3600" dirty="0"/>
              <a:t>says he is not using his authority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humility of Paul</a:t>
            </a:r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34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pPr lvl="0"/>
            <a:r>
              <a:rPr lang="en-US" sz="4400" dirty="0"/>
              <a:t>What is required?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[</a:t>
            </a:r>
            <a:r>
              <a:rPr lang="en-US" sz="3600" dirty="0"/>
              <a:t>17] So if you consider me your partner, receive him as you would receive me. </a:t>
            </a:r>
          </a:p>
          <a:p>
            <a:pPr algn="l"/>
            <a:r>
              <a:rPr lang="en-US" sz="3600" dirty="0" smtClean="0"/>
              <a:t>[</a:t>
            </a:r>
            <a:r>
              <a:rPr lang="en-US" sz="3600" dirty="0"/>
              <a:t>21] Confident of your obedience, I write to you, knowing that you will do even more than I say. (ESV)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0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pPr lvl="0"/>
            <a:r>
              <a:rPr lang="en-US" sz="4400" dirty="0"/>
              <a:t>Why is it required?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Autofit/>
          </a:bodyPr>
          <a:lstStyle/>
          <a:p>
            <a:r>
              <a:rPr lang="en-US" sz="3600" dirty="0"/>
              <a:t>Christianity changes relationships</a:t>
            </a:r>
          </a:p>
          <a:p>
            <a:r>
              <a:rPr lang="en-US" sz="3600" dirty="0"/>
              <a:t>Christianity changes character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21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pPr lvl="0"/>
            <a:r>
              <a:rPr lang="en-US" sz="4400" dirty="0" smtClean="0"/>
              <a:t>avoid </a:t>
            </a:r>
            <a:r>
              <a:rPr lang="en-US" sz="4400" dirty="0"/>
              <a:t>misinterpretation or missed details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04318"/>
            <a:ext cx="8767860" cy="1388165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Partnership of faith is based on trust and </a:t>
            </a:r>
            <a:r>
              <a:rPr lang="en-US" sz="3600" dirty="0" smtClean="0"/>
              <a:t>honesty not emotional manipulation</a:t>
            </a:r>
            <a:endParaRPr lang="en-US" sz="3600" dirty="0"/>
          </a:p>
          <a:p>
            <a:pPr algn="l"/>
            <a:r>
              <a:rPr lang="en-US" sz="3600" dirty="0" smtClean="0"/>
              <a:t>Partnership </a:t>
            </a:r>
            <a:r>
              <a:rPr lang="en-US" sz="3600" dirty="0"/>
              <a:t>of faith is based on real humility</a:t>
            </a:r>
          </a:p>
          <a:p>
            <a:pPr algn="l"/>
            <a:r>
              <a:rPr lang="en-US" sz="3600" dirty="0"/>
              <a:t>Christianity does not free a person from earthly obligation, law, or debt</a:t>
            </a:r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28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7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1401</TotalTime>
  <Words>128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Corbel</vt:lpstr>
      <vt:lpstr>Basis</vt:lpstr>
      <vt:lpstr>Benefitted by fellowship</vt:lpstr>
      <vt:lpstr>Elements of the Appeal</vt:lpstr>
      <vt:lpstr>What is required?</vt:lpstr>
      <vt:lpstr>Why is it required?</vt:lpstr>
      <vt:lpstr>avoid misinterpretation or missed details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Goss</dc:creator>
  <cp:lastModifiedBy>Jason Goss</cp:lastModifiedBy>
  <cp:revision>29</cp:revision>
  <dcterms:created xsi:type="dcterms:W3CDTF">2018-07-14T20:22:57Z</dcterms:created>
  <dcterms:modified xsi:type="dcterms:W3CDTF">2018-10-06T18:07:00Z</dcterms:modified>
</cp:coreProperties>
</file>