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0" r:id="rId3"/>
    <p:sldId id="292" r:id="rId4"/>
    <p:sldId id="293" r:id="rId5"/>
    <p:sldId id="294" r:id="rId6"/>
    <p:sldId id="27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Fellowship – </a:t>
            </a:r>
            <a:br>
              <a:rPr lang="en-US" sz="4400" dirty="0" smtClean="0"/>
            </a:br>
            <a:r>
              <a:rPr lang="en-US" sz="4400" dirty="0" smtClean="0"/>
              <a:t>Paul prefers an appeal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3"/>
            <a:ext cx="8767860" cy="286862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Philemon </a:t>
            </a:r>
            <a:r>
              <a:rPr lang="en-US" sz="3600" dirty="0" smtClean="0"/>
              <a:t>8–9</a:t>
            </a:r>
            <a:endParaRPr lang="en-US" sz="3600" dirty="0"/>
          </a:p>
          <a:p>
            <a:pPr algn="l"/>
            <a:r>
              <a:rPr lang="en-US" sz="3600" dirty="0"/>
              <a:t>[8] Accordingly, though I am bold enough in Christ to command you to do what is required, [9] yet for love's sake I prefer to appeal to you—I, Paul, an old man and now a prisoner also for Christ Jesus— (ESV)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48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Be bold or appeal?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[8] Accordingly, though I am </a:t>
            </a:r>
            <a:r>
              <a:rPr lang="en-US" sz="3600" b="1" i="1" u="sng" dirty="0"/>
              <a:t>bold</a:t>
            </a:r>
            <a:r>
              <a:rPr lang="en-US" sz="3600" dirty="0"/>
              <a:t> enough in Christ to command you to do what is required, [9] yet for love's sake I prefer to </a:t>
            </a:r>
            <a:r>
              <a:rPr lang="en-US" sz="3600" b="1" i="1" u="sng" dirty="0"/>
              <a:t>appeal</a:t>
            </a:r>
            <a:r>
              <a:rPr lang="en-US" sz="3600" dirty="0"/>
              <a:t> to you—I, Paul, an old man and now a prisoner also for Christ Jesus— (ESV)</a:t>
            </a:r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34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‘in </a:t>
            </a:r>
            <a:r>
              <a:rPr lang="en-US" sz="4400" dirty="0" err="1" smtClean="0"/>
              <a:t>christ</a:t>
            </a:r>
            <a:r>
              <a:rPr lang="en-US" sz="4400" dirty="0" smtClean="0"/>
              <a:t>’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[8] Accordingly, though I am bold enough </a:t>
            </a:r>
            <a:r>
              <a:rPr lang="en-US" sz="3600" b="1" i="1" u="sng" dirty="0"/>
              <a:t>in Christ </a:t>
            </a:r>
            <a:r>
              <a:rPr lang="en-US" sz="3600" dirty="0"/>
              <a:t>to command you to do what is required, [9] yet for love's sake I prefer to appeal to you—I, Paul, an old man and now a prisoner also for Christ Jesus— (ESV)</a:t>
            </a:r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0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Prefer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[8] Accordingly, though I am bold enough in Christ to command you to do </a:t>
            </a:r>
            <a:r>
              <a:rPr lang="en-US" sz="3600" b="1" i="1" u="sng" dirty="0"/>
              <a:t>what is required</a:t>
            </a:r>
            <a:r>
              <a:rPr lang="en-US" sz="3600" dirty="0"/>
              <a:t>, [9] yet for love's sake I </a:t>
            </a:r>
            <a:r>
              <a:rPr lang="en-US" sz="3600" b="1" i="1" u="sng" dirty="0"/>
              <a:t>prefer</a:t>
            </a:r>
            <a:r>
              <a:rPr lang="en-US" sz="3600" dirty="0"/>
              <a:t> to appeal to you—I, Paul, an old man and now a prisoner also for Christ Jesus— (ESV)</a:t>
            </a:r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21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Preference determined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[8] </a:t>
            </a:r>
            <a:r>
              <a:rPr lang="en-US" sz="3600" b="1" i="1" u="sng" dirty="0"/>
              <a:t>Accordingly</a:t>
            </a:r>
            <a:r>
              <a:rPr lang="en-US" sz="3600" dirty="0"/>
              <a:t>, though I am bold enough in Christ to command you to do what is required, [9] </a:t>
            </a:r>
            <a:r>
              <a:rPr lang="en-US" sz="3600" b="1" i="1" u="sng" dirty="0"/>
              <a:t>yet</a:t>
            </a:r>
            <a:r>
              <a:rPr lang="en-US" sz="3600" dirty="0"/>
              <a:t> for love's sake I prefer to appeal to you—I, Paul, an old man and now a prisoner also for Christ Jesus— (ESV)</a:t>
            </a:r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28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7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1389</TotalTime>
  <Words>276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Corbel</vt:lpstr>
      <vt:lpstr>Basis</vt:lpstr>
      <vt:lpstr>Fellowship –  Paul prefers an appeal</vt:lpstr>
      <vt:lpstr>Be bold or appeal?</vt:lpstr>
      <vt:lpstr>‘in christ’</vt:lpstr>
      <vt:lpstr>Prefer</vt:lpstr>
      <vt:lpstr>Preference determined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Goss</dc:creator>
  <cp:lastModifiedBy>Jason Goss</cp:lastModifiedBy>
  <cp:revision>27</cp:revision>
  <dcterms:created xsi:type="dcterms:W3CDTF">2018-07-14T20:22:57Z</dcterms:created>
  <dcterms:modified xsi:type="dcterms:W3CDTF">2018-09-29T16:21:52Z</dcterms:modified>
</cp:coreProperties>
</file>