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83" r:id="rId3"/>
    <p:sldId id="260" r:id="rId4"/>
    <p:sldId id="284" r:id="rId5"/>
    <p:sldId id="276" r:id="rId6"/>
    <p:sldId id="285" r:id="rId7"/>
    <p:sldId id="286" r:id="rId8"/>
    <p:sldId id="27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A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5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/>
              <a:t>Warm Greetings and a Special Ministry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Colossians </a:t>
            </a:r>
            <a:r>
              <a:rPr lang="en-US" sz="3600" dirty="0" smtClean="0"/>
              <a:t>4:7-18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482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What will you do with Colossians?</a:t>
            </a:r>
            <a:endParaRPr lang="en-US" sz="4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2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Personal Greetings and Recognitions</a:t>
            </a:r>
            <a:endParaRPr lang="en-US" sz="4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0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endParaRPr lang="en-US" sz="4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2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Colossians 4:17</a:t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And </a:t>
            </a:r>
            <a:r>
              <a:rPr lang="en-US" sz="4400" dirty="0"/>
              <a:t>say to </a:t>
            </a:r>
            <a:r>
              <a:rPr lang="en-US" sz="4400" dirty="0" err="1"/>
              <a:t>Archippus</a:t>
            </a:r>
            <a:r>
              <a:rPr lang="en-US" sz="4400" dirty="0"/>
              <a:t>, “See that you fulfill the ministry that you have received in the Lord.” </a:t>
            </a:r>
            <a:endParaRPr lang="en-US" sz="4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571500" indent="-571500" algn="l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3600" dirty="0" smtClean="0"/>
              <a:t>In the Lord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2012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Colossians 4:17</a:t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And </a:t>
            </a:r>
            <a:r>
              <a:rPr lang="en-US" sz="4400" dirty="0"/>
              <a:t>say to </a:t>
            </a:r>
            <a:r>
              <a:rPr lang="en-US" sz="4400" dirty="0" err="1"/>
              <a:t>Archippus</a:t>
            </a:r>
            <a:r>
              <a:rPr lang="en-US" sz="4400" dirty="0"/>
              <a:t>, “See that you fulfill the ministry that you have received in the Lord.” </a:t>
            </a:r>
            <a:endParaRPr lang="en-US" sz="4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571500" indent="-571500" algn="l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3600" dirty="0" smtClean="0"/>
              <a:t>In the Lord</a:t>
            </a:r>
          </a:p>
          <a:p>
            <a:pPr marL="571500" indent="-571500" algn="l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3600" dirty="0" smtClean="0"/>
              <a:t>The Ministry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6657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Colossians 4:17</a:t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And </a:t>
            </a:r>
            <a:r>
              <a:rPr lang="en-US" sz="4400" dirty="0"/>
              <a:t>say to </a:t>
            </a:r>
            <a:r>
              <a:rPr lang="en-US" sz="4400" dirty="0" err="1"/>
              <a:t>Archippus</a:t>
            </a:r>
            <a:r>
              <a:rPr lang="en-US" sz="4400" dirty="0"/>
              <a:t>, “See that you fulfill the ministry that you have received in the Lord.” </a:t>
            </a:r>
            <a:endParaRPr lang="en-US" sz="4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571500" indent="-571500" algn="l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3600" dirty="0" smtClean="0"/>
              <a:t>In the Lord</a:t>
            </a:r>
          </a:p>
          <a:p>
            <a:pPr marL="571500" indent="-571500" algn="l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3600" dirty="0" smtClean="0"/>
              <a:t>The Ministry</a:t>
            </a:r>
          </a:p>
          <a:p>
            <a:pPr marL="571500" indent="-571500" algn="l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3600" dirty="0" smtClean="0"/>
              <a:t>Take Heed to Complete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7213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370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1379</TotalTime>
  <Words>42</Words>
  <Application>Microsoft Office PowerPoint</Application>
  <PresentationFormat>Widescreen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Courier New</vt:lpstr>
      <vt:lpstr>Basis</vt:lpstr>
      <vt:lpstr>Warm Greetings and a Special Ministry</vt:lpstr>
      <vt:lpstr>What will you do with Colossians?</vt:lpstr>
      <vt:lpstr>Personal Greetings and Recognitions</vt:lpstr>
      <vt:lpstr>PowerPoint Presentation</vt:lpstr>
      <vt:lpstr>Colossians 4:17  And say to Archippus, “See that you fulfill the ministry that you have received in the Lord.” </vt:lpstr>
      <vt:lpstr>Colossians 4:17  And say to Archippus, “See that you fulfill the ministry that you have received in the Lord.” </vt:lpstr>
      <vt:lpstr>Colossians 4:17  And say to Archippus, “See that you fulfill the ministry that you have received in the Lord.”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Goss</dc:creator>
  <cp:lastModifiedBy>Jason Goss</cp:lastModifiedBy>
  <cp:revision>25</cp:revision>
  <dcterms:created xsi:type="dcterms:W3CDTF">2018-07-14T20:22:57Z</dcterms:created>
  <dcterms:modified xsi:type="dcterms:W3CDTF">2018-09-15T18:53:09Z</dcterms:modified>
</cp:coreProperties>
</file>