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83" r:id="rId3"/>
    <p:sldId id="289" r:id="rId4"/>
    <p:sldId id="260" r:id="rId5"/>
    <p:sldId id="290" r:id="rId6"/>
    <p:sldId id="292" r:id="rId7"/>
    <p:sldId id="291" r:id="rId8"/>
    <p:sldId id="27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A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>
        <p:scale>
          <a:sx n="70" d="100"/>
          <a:sy n="70" d="100"/>
        </p:scale>
        <p:origin x="45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Fellowship – </a:t>
            </a:r>
            <a:br>
              <a:rPr lang="en-US" sz="4400" dirty="0" smtClean="0"/>
            </a:br>
            <a:r>
              <a:rPr lang="en-US" sz="4400" dirty="0" smtClean="0"/>
              <a:t>Sharing your faith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Philemon 1-7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482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endParaRPr lang="en-US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48343" y="337457"/>
            <a:ext cx="11495314" cy="6008907"/>
          </a:xfrm>
          <a:prstGeom prst="rect">
            <a:avLst/>
          </a:prstGeom>
          <a:solidFill>
            <a:srgbClr val="1CADE4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Philemon 1–3</a:t>
            </a:r>
          </a:p>
          <a:p>
            <a:pPr algn="l"/>
            <a:r>
              <a:rPr lang="en-US" sz="3600" dirty="0" smtClean="0"/>
              <a:t>[</a:t>
            </a:r>
            <a:r>
              <a:rPr lang="en-US" sz="3600" dirty="0"/>
              <a:t>1] Paul, a prisoner for Christ Jesus, and Timothy our </a:t>
            </a:r>
            <a:r>
              <a:rPr lang="en-US" sz="3600" dirty="0" smtClean="0"/>
              <a:t>brother, to </a:t>
            </a:r>
            <a:r>
              <a:rPr lang="en-US" sz="3600" dirty="0"/>
              <a:t>Philemon our beloved fellow worker </a:t>
            </a:r>
            <a:endParaRPr lang="en-US" sz="3600" dirty="0" smtClean="0"/>
          </a:p>
          <a:p>
            <a:pPr algn="l"/>
            <a:endParaRPr lang="en-US" sz="3600" dirty="0"/>
          </a:p>
          <a:p>
            <a:pPr algn="l"/>
            <a:r>
              <a:rPr lang="en-US" sz="3600" dirty="0" smtClean="0"/>
              <a:t>[</a:t>
            </a:r>
            <a:r>
              <a:rPr lang="en-US" sz="3600" dirty="0"/>
              <a:t>2] and </a:t>
            </a:r>
            <a:r>
              <a:rPr lang="en-US" sz="3600" dirty="0" err="1"/>
              <a:t>Apphia</a:t>
            </a:r>
            <a:r>
              <a:rPr lang="en-US" sz="3600" dirty="0"/>
              <a:t> our sister and </a:t>
            </a:r>
            <a:r>
              <a:rPr lang="en-US" sz="3600" dirty="0" err="1"/>
              <a:t>Archippus</a:t>
            </a:r>
            <a:r>
              <a:rPr lang="en-US" sz="3600" dirty="0"/>
              <a:t> our fellow soldier, and the church in your house:</a:t>
            </a:r>
          </a:p>
          <a:p>
            <a:pPr algn="l"/>
            <a:endParaRPr lang="en-US" sz="3600" dirty="0"/>
          </a:p>
          <a:p>
            <a:pPr algn="l"/>
            <a:r>
              <a:rPr lang="en-US" sz="3600" dirty="0"/>
              <a:t>[3] Grace to you and peace from God our Father and the Lord Jesus Christ. (ESV)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402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endParaRPr lang="en-US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48343" y="337457"/>
            <a:ext cx="11495314" cy="6008907"/>
          </a:xfrm>
          <a:prstGeom prst="rect">
            <a:avLst/>
          </a:prstGeom>
          <a:solidFill>
            <a:srgbClr val="1CADE4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Philemon 4–7</a:t>
            </a:r>
          </a:p>
          <a:p>
            <a:pPr algn="l"/>
            <a:r>
              <a:rPr lang="en-US" sz="3600" dirty="0" smtClean="0"/>
              <a:t>[</a:t>
            </a:r>
            <a:r>
              <a:rPr lang="en-US" sz="3600" dirty="0"/>
              <a:t>4] I thank my God always when I remember you in my prayers, </a:t>
            </a:r>
            <a:r>
              <a:rPr lang="en-US" sz="3600" dirty="0" smtClean="0"/>
              <a:t>[</a:t>
            </a:r>
            <a:r>
              <a:rPr lang="en-US" sz="3600" dirty="0"/>
              <a:t>5] because I hear of your love and of the faith that you have toward the Lord Jesus and for all the saints, </a:t>
            </a:r>
            <a:endParaRPr lang="en-US" sz="3600" dirty="0" smtClean="0"/>
          </a:p>
          <a:p>
            <a:pPr algn="l"/>
            <a:r>
              <a:rPr lang="en-US" sz="3600" dirty="0" smtClean="0"/>
              <a:t>[</a:t>
            </a:r>
            <a:r>
              <a:rPr lang="en-US" sz="3600" dirty="0"/>
              <a:t>6] and I pray that the sharing of your faith may become effective for the full knowledge of every good thing that is in us for the sake of Christ. </a:t>
            </a:r>
            <a:endParaRPr lang="en-US" sz="3600" dirty="0" smtClean="0"/>
          </a:p>
          <a:p>
            <a:pPr algn="l"/>
            <a:r>
              <a:rPr lang="en-US" sz="3600" dirty="0" smtClean="0"/>
              <a:t>[</a:t>
            </a:r>
            <a:r>
              <a:rPr lang="en-US" sz="3600" dirty="0"/>
              <a:t>7] For I have derived much joy and comfort from your love, my brother, because the hearts of the saints have been refreshed through you. (ESV)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5988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3 Statements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Autofit/>
          </a:bodyPr>
          <a:lstStyle/>
          <a:p>
            <a:r>
              <a:rPr lang="en-US" sz="3600" dirty="0" smtClean="0"/>
              <a:t>I thank God</a:t>
            </a:r>
          </a:p>
          <a:p>
            <a:r>
              <a:rPr lang="en-US" sz="3600" dirty="0" smtClean="0"/>
              <a:t>I pray</a:t>
            </a:r>
          </a:p>
          <a:p>
            <a:r>
              <a:rPr lang="en-US" sz="3600" dirty="0" smtClean="0"/>
              <a:t>I have joy</a:t>
            </a:r>
            <a:endParaRPr lang="en-US" sz="3600" dirty="0"/>
          </a:p>
          <a:p>
            <a:pPr lvl="0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9340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3 Questions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is Christian Fellowship?</a:t>
            </a:r>
            <a:endParaRPr lang="en-US" sz="3600" dirty="0"/>
          </a:p>
          <a:p>
            <a:pPr lvl="0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5675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3 Questions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is Christian Fellowship?</a:t>
            </a:r>
          </a:p>
          <a:p>
            <a:r>
              <a:rPr lang="en-US" sz="3600" dirty="0" smtClean="0"/>
              <a:t>What does fellowship do?</a:t>
            </a:r>
          </a:p>
          <a:p>
            <a:pPr lvl="0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8601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3 Questions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is Christian Fellowship?</a:t>
            </a:r>
          </a:p>
          <a:p>
            <a:r>
              <a:rPr lang="en-US" sz="3600" dirty="0" smtClean="0"/>
              <a:t>What does fellowship do?</a:t>
            </a:r>
          </a:p>
          <a:p>
            <a:r>
              <a:rPr lang="en-US" sz="3600" dirty="0" smtClean="0"/>
              <a:t>What is the unique purpose of Christian fellowship?</a:t>
            </a:r>
            <a:endParaRPr lang="en-US" sz="3600" dirty="0"/>
          </a:p>
          <a:p>
            <a:pPr lvl="0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8857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370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1378</TotalTime>
  <Words>229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Corbel</vt:lpstr>
      <vt:lpstr>Basis</vt:lpstr>
      <vt:lpstr>Fellowship –  Sharing your faith</vt:lpstr>
      <vt:lpstr>PowerPoint Presentation</vt:lpstr>
      <vt:lpstr>PowerPoint Presentation</vt:lpstr>
      <vt:lpstr>3 Statements</vt:lpstr>
      <vt:lpstr>3 Questions</vt:lpstr>
      <vt:lpstr>3 Questions</vt:lpstr>
      <vt:lpstr>3 Questions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Goss</dc:creator>
  <cp:lastModifiedBy>Jason Goss</cp:lastModifiedBy>
  <cp:revision>25</cp:revision>
  <dcterms:created xsi:type="dcterms:W3CDTF">2018-07-14T20:22:57Z</dcterms:created>
  <dcterms:modified xsi:type="dcterms:W3CDTF">2018-09-22T19:21:46Z</dcterms:modified>
</cp:coreProperties>
</file>