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0" r:id="rId3"/>
    <p:sldId id="276" r:id="rId4"/>
    <p:sldId id="277" r:id="rId5"/>
    <p:sldId id="280" r:id="rId6"/>
    <p:sldId id="278" r:id="rId7"/>
    <p:sldId id="269" r:id="rId8"/>
    <p:sldId id="275" r:id="rId9"/>
    <p:sldId id="281" r:id="rId10"/>
    <p:sldId id="282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Life isn’t fair</a:t>
            </a:r>
            <a:br>
              <a:rPr lang="en-US" sz="4400" dirty="0" smtClean="0"/>
            </a:br>
            <a:r>
              <a:rPr lang="en-US" sz="4400" dirty="0" smtClean="0"/>
              <a:t>but god is</a:t>
            </a:r>
            <a:br>
              <a:rPr lang="en-US" sz="4400" dirty="0" smtClean="0"/>
            </a:br>
            <a:r>
              <a:rPr lang="en-US" sz="4400" dirty="0" smtClean="0"/>
              <a:t>so work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Colossians </a:t>
            </a:r>
            <a:r>
              <a:rPr lang="en-US" sz="3600" dirty="0" smtClean="0"/>
              <a:t>3:22 – 4:1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48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709530" y="3766217"/>
            <a:ext cx="8767860" cy="1388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T</a:t>
            </a:r>
            <a:r>
              <a:rPr lang="en-US" sz="3600" dirty="0" smtClean="0"/>
              <a:t>o </a:t>
            </a:r>
            <a:r>
              <a:rPr lang="en-US" sz="3600" dirty="0"/>
              <a:t>the degree you are in a position of power or status, use your power in accordance with your Christian faith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109980" y="938111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To the Masters</a:t>
            </a:r>
            <a:endParaRPr lang="en-US" sz="4400" b="0" i="1" dirty="0"/>
          </a:p>
        </p:txBody>
      </p:sp>
    </p:spTree>
    <p:extLst>
      <p:ext uri="{BB962C8B-B14F-4D97-AF65-F5344CB8AC3E}">
        <p14:creationId xmlns:p14="http://schemas.microsoft.com/office/powerpoint/2010/main" val="2263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7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Practical living is at the</a:t>
            </a:r>
            <a:br>
              <a:rPr lang="en-US" sz="4400" dirty="0" smtClean="0"/>
            </a:br>
            <a:r>
              <a:rPr lang="en-US" sz="4400" dirty="0" smtClean="0"/>
              <a:t>heart of </a:t>
            </a:r>
            <a:r>
              <a:rPr lang="en-US" sz="4400" dirty="0" err="1" smtClean="0"/>
              <a:t>christianity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[</a:t>
            </a:r>
            <a:r>
              <a:rPr lang="en-US" sz="3600" dirty="0"/>
              <a:t>12] “So whatever you wish that others would do to you, do also to them, for this is the Law and the Prophets. </a:t>
            </a:r>
            <a:r>
              <a:rPr lang="en-US" sz="3600" dirty="0" smtClean="0"/>
              <a:t>- </a:t>
            </a:r>
            <a:r>
              <a:rPr lang="en-US" sz="3600" dirty="0"/>
              <a:t>Matthew 7:12</a:t>
            </a:r>
          </a:p>
          <a:p>
            <a:pPr lvl="0" algn="l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34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Implications</a:t>
            </a:r>
            <a:endParaRPr lang="en-US" sz="4400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057" y="3869634"/>
            <a:ext cx="8768333" cy="1388165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Christians are people who work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9013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Implications</a:t>
            </a:r>
            <a:endParaRPr lang="en-US" sz="4400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057" y="3869634"/>
            <a:ext cx="8768333" cy="1388165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Christians are people who work</a:t>
            </a:r>
          </a:p>
          <a:p>
            <a:r>
              <a:rPr lang="en-US" sz="3600" dirty="0"/>
              <a:t>Christians are to fit peacefully within existing an imperfect social structures</a:t>
            </a:r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68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571" y="419100"/>
            <a:ext cx="11489872" cy="6030686"/>
          </a:xfrm>
          <a:solidFill>
            <a:srgbClr val="1CADE4"/>
          </a:solidFill>
        </p:spPr>
        <p:txBody>
          <a:bodyPr>
            <a:noAutofit/>
          </a:bodyPr>
          <a:lstStyle/>
          <a:p>
            <a:pPr lvl="0"/>
            <a:r>
              <a:rPr lang="en-US" sz="3600" dirty="0"/>
              <a:t>1 Corinthians </a:t>
            </a:r>
            <a:r>
              <a:rPr lang="en-US" sz="3600" dirty="0" smtClean="0"/>
              <a:t>7:17a, 21-24</a:t>
            </a:r>
            <a:endParaRPr lang="en-US" sz="3600" dirty="0"/>
          </a:p>
          <a:p>
            <a:pPr lvl="0" algn="l"/>
            <a:r>
              <a:rPr lang="en-US" sz="3600" dirty="0" smtClean="0"/>
              <a:t>[</a:t>
            </a:r>
            <a:r>
              <a:rPr lang="en-US" sz="3600" dirty="0"/>
              <a:t>17] Only let each person lead the life </a:t>
            </a:r>
            <a:r>
              <a:rPr lang="en-US" sz="3600" dirty="0" smtClean="0"/>
              <a:t>tat </a:t>
            </a:r>
            <a:r>
              <a:rPr lang="en-US" sz="3600" dirty="0"/>
              <a:t>the Lord has assigned to him, and to which God has called him. </a:t>
            </a:r>
            <a:endParaRPr lang="en-US" sz="3600" dirty="0" smtClean="0"/>
          </a:p>
          <a:p>
            <a:pPr lvl="0" algn="l"/>
            <a:r>
              <a:rPr lang="en-US" sz="3600" dirty="0" smtClean="0"/>
              <a:t>[</a:t>
            </a:r>
            <a:r>
              <a:rPr lang="en-US" sz="3600" dirty="0"/>
              <a:t>21] Were you a bondservant when called? Do not be concerned about it. (But if you can gain your freedom, avail yourself of the opportunity.) [22] For he who was called in the Lord as a bondservant is a freedman of the Lord. Likewise he who was free when called is a bondservant of Christ. [23] You were bought with a price; do not become bondservants of men. [24] So, brothers, in whatever condition each was called, there let him remain with God.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277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343" y="337457"/>
            <a:ext cx="11495314" cy="6008907"/>
          </a:xfrm>
          <a:solidFill>
            <a:srgbClr val="1CADE4"/>
          </a:solidFill>
        </p:spPr>
        <p:txBody>
          <a:bodyPr>
            <a:noAutofit/>
          </a:bodyPr>
          <a:lstStyle/>
          <a:p>
            <a:r>
              <a:rPr lang="en-US" sz="3600" dirty="0"/>
              <a:t>1 Peter </a:t>
            </a:r>
            <a:r>
              <a:rPr lang="en-US" sz="3600" dirty="0" smtClean="0"/>
              <a:t>2:13a, 18-21</a:t>
            </a:r>
            <a:endParaRPr lang="en-US" sz="3600" dirty="0"/>
          </a:p>
          <a:p>
            <a:pPr algn="l"/>
            <a:r>
              <a:rPr lang="en-US" sz="3600" dirty="0" smtClean="0"/>
              <a:t>[</a:t>
            </a:r>
            <a:r>
              <a:rPr lang="en-US" sz="3600" dirty="0"/>
              <a:t>13] Be subject for the Lord's sake to every human </a:t>
            </a:r>
            <a:r>
              <a:rPr lang="en-US" sz="3600" dirty="0" smtClean="0"/>
              <a:t>institution</a:t>
            </a:r>
          </a:p>
          <a:p>
            <a:pPr algn="l"/>
            <a:r>
              <a:rPr lang="en-US" sz="3600" dirty="0" smtClean="0"/>
              <a:t>[</a:t>
            </a:r>
            <a:r>
              <a:rPr lang="en-US" sz="3600" dirty="0"/>
              <a:t>18] Servants, be subject to your masters with all respect, not only to the good and gentle but also to the unjust. [19] For this is a gracious thing, when, mindful of God, one endures sorrows while suffering unjustly. [20] For what credit is it if, when you sin and are beaten for it, you endure? But if when you do good and suffer for it you endure, this is a gracious thing in the sight of God. [21] For to this you have been called, because Christ also suffered for you, leaving you an example, so that you might follow in his steps.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58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709530" y="3766217"/>
            <a:ext cx="8767860" cy="1388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Eternal Reward</a:t>
            </a:r>
            <a:endParaRPr lang="en-US" sz="3600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109980" y="938111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/>
              <a:t>Why endure in obedience to unjust human institutions</a:t>
            </a:r>
            <a:r>
              <a:rPr lang="en-US" sz="4400" dirty="0" smtClean="0"/>
              <a:t>?</a:t>
            </a:r>
            <a:endParaRPr lang="en-US" sz="4400" b="0" i="1" dirty="0"/>
          </a:p>
        </p:txBody>
      </p:sp>
    </p:spTree>
    <p:extLst>
      <p:ext uri="{BB962C8B-B14F-4D97-AF65-F5344CB8AC3E}">
        <p14:creationId xmlns:p14="http://schemas.microsoft.com/office/powerpoint/2010/main" val="32438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709530" y="3766217"/>
            <a:ext cx="8767860" cy="1388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Eternal Reward</a:t>
            </a:r>
            <a:endParaRPr lang="en-US" sz="3600" dirty="0"/>
          </a:p>
          <a:p>
            <a:r>
              <a:rPr lang="en-US" sz="3600" dirty="0"/>
              <a:t>It is not our place to dispense justice or overthrow the system</a:t>
            </a:r>
            <a:endParaRPr lang="en-US" sz="3600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109980" y="938111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/>
              <a:t>Why endure in obedience to unjust human institutions</a:t>
            </a:r>
            <a:r>
              <a:rPr lang="en-US" sz="4400" dirty="0" smtClean="0"/>
              <a:t>?</a:t>
            </a:r>
            <a:endParaRPr lang="en-US" sz="4400" b="0" i="1" dirty="0"/>
          </a:p>
        </p:txBody>
      </p:sp>
    </p:spTree>
    <p:extLst>
      <p:ext uri="{BB962C8B-B14F-4D97-AF65-F5344CB8AC3E}">
        <p14:creationId xmlns:p14="http://schemas.microsoft.com/office/powerpoint/2010/main" val="178211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1351</TotalTime>
  <Words>407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Corbel</vt:lpstr>
      <vt:lpstr>Basis</vt:lpstr>
      <vt:lpstr>Life isn’t fair but god is so work</vt:lpstr>
      <vt:lpstr>Practical living is at the heart of christianity</vt:lpstr>
      <vt:lpstr>PowerPoint Presentation</vt:lpstr>
      <vt:lpstr>Implications</vt:lpstr>
      <vt:lpstr>Implications</vt:lpstr>
      <vt:lpstr>PowerPoint Presentation</vt:lpstr>
      <vt:lpstr>PowerPoint Presentation</vt:lpstr>
      <vt:lpstr>Why endure in obedience to unjust human institutions?</vt:lpstr>
      <vt:lpstr>Why endure in obedience to unjust human institutions?</vt:lpstr>
      <vt:lpstr>To the Masters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Goss</dc:creator>
  <cp:lastModifiedBy>Jason Goss</cp:lastModifiedBy>
  <cp:revision>21</cp:revision>
  <dcterms:created xsi:type="dcterms:W3CDTF">2018-07-14T20:22:57Z</dcterms:created>
  <dcterms:modified xsi:type="dcterms:W3CDTF">2018-08-25T23:41:47Z</dcterms:modified>
</cp:coreProperties>
</file>