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60" r:id="rId3"/>
    <p:sldId id="276" r:id="rId4"/>
    <p:sldId id="277" r:id="rId5"/>
    <p:sldId id="278" r:id="rId6"/>
    <p:sldId id="269" r:id="rId7"/>
    <p:sldId id="270" r:id="rId8"/>
    <p:sldId id="271" r:id="rId9"/>
    <p:sldId id="275" r:id="rId10"/>
    <p:sldId id="27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0" d="100"/>
          <a:sy n="70" d="100"/>
        </p:scale>
        <p:origin x="45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8/3/2018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8/3/2018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8/3/2018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Husbands, wives, </a:t>
            </a:r>
            <a:r>
              <a:rPr lang="en-US" sz="2800" dirty="0" smtClean="0"/>
              <a:t>and</a:t>
            </a:r>
            <a:r>
              <a:rPr lang="en-US" sz="4400" dirty="0" smtClean="0"/>
              <a:t> Children</a:t>
            </a:r>
            <a:br>
              <a:rPr lang="en-US" sz="4400" dirty="0" smtClean="0"/>
            </a:br>
            <a:r>
              <a:rPr lang="en-US" sz="2800" dirty="0" smtClean="0"/>
              <a:t>(mostly husbands and wives)</a:t>
            </a:r>
            <a:endParaRPr lang="en-US" sz="4400" dirty="0"/>
          </a:p>
        </p:txBody>
      </p:sp>
      <p:sp>
        <p:nvSpPr>
          <p:cNvPr id="3" name="Subtitle 2"/>
          <p:cNvSpPr>
            <a:spLocks noGrp="1"/>
          </p:cNvSpPr>
          <p:nvPr>
            <p:ph type="subTitle" idx="1"/>
          </p:nvPr>
        </p:nvSpPr>
        <p:spPr/>
        <p:txBody>
          <a:bodyPr>
            <a:normAutofit/>
          </a:bodyPr>
          <a:lstStyle/>
          <a:p>
            <a:r>
              <a:rPr lang="en-US" sz="3600" dirty="0" smtClean="0"/>
              <a:t>Colossians </a:t>
            </a:r>
            <a:r>
              <a:rPr lang="en-US" sz="3600" dirty="0" smtClean="0"/>
              <a:t>3:18-20</a:t>
            </a:r>
            <a:endParaRPr lang="en-US" sz="3600" dirty="0"/>
          </a:p>
        </p:txBody>
      </p:sp>
    </p:spTree>
    <p:extLst>
      <p:ext uri="{BB962C8B-B14F-4D97-AF65-F5344CB8AC3E}">
        <p14:creationId xmlns:p14="http://schemas.microsoft.com/office/powerpoint/2010/main" val="1294826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703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a:t>Colossians 3:18-20</a:t>
            </a:r>
            <a:endParaRPr lang="en-US" sz="4400" dirty="0"/>
          </a:p>
        </p:txBody>
      </p:sp>
      <p:sp>
        <p:nvSpPr>
          <p:cNvPr id="3" name="Subtitle 2"/>
          <p:cNvSpPr>
            <a:spLocks noGrp="1"/>
          </p:cNvSpPr>
          <p:nvPr>
            <p:ph type="subTitle" idx="1"/>
          </p:nvPr>
        </p:nvSpPr>
        <p:spPr>
          <a:xfrm>
            <a:off x="1709530" y="3869634"/>
            <a:ext cx="8767860" cy="1388165"/>
          </a:xfrm>
        </p:spPr>
        <p:txBody>
          <a:bodyPr>
            <a:noAutofit/>
          </a:bodyPr>
          <a:lstStyle/>
          <a:p>
            <a:pPr lvl="0" algn="l"/>
            <a:r>
              <a:rPr lang="en-US" sz="3600" dirty="0" smtClean="0"/>
              <a:t>[</a:t>
            </a:r>
            <a:r>
              <a:rPr lang="en-US" sz="3600" dirty="0"/>
              <a:t>18] Wives, submit to your husbands, as is fitting in the Lord. [19] Husbands, love your wives, and do not be harsh with them. [20] Children, obey your parents in everything, for this pleases the Lord. (ESV)</a:t>
            </a:r>
            <a:endParaRPr lang="en-US" sz="3600" dirty="0"/>
          </a:p>
        </p:txBody>
      </p:sp>
    </p:spTree>
    <p:extLst>
      <p:ext uri="{BB962C8B-B14F-4D97-AF65-F5344CB8AC3E}">
        <p14:creationId xmlns:p14="http://schemas.microsoft.com/office/powerpoint/2010/main" val="4193400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Design</a:t>
            </a:r>
            <a:endParaRPr lang="en-US" sz="4400" dirty="0"/>
          </a:p>
        </p:txBody>
      </p:sp>
      <p:sp>
        <p:nvSpPr>
          <p:cNvPr id="3" name="Subtitle 2"/>
          <p:cNvSpPr>
            <a:spLocks noGrp="1"/>
          </p:cNvSpPr>
          <p:nvPr>
            <p:ph type="subTitle" idx="1"/>
          </p:nvPr>
        </p:nvSpPr>
        <p:spPr>
          <a:xfrm>
            <a:off x="1709530" y="3869634"/>
            <a:ext cx="8795184" cy="1388165"/>
          </a:xfrm>
        </p:spPr>
        <p:txBody>
          <a:bodyPr>
            <a:noAutofit/>
          </a:bodyPr>
          <a:lstStyle/>
          <a:p>
            <a:pPr lvl="0"/>
            <a:r>
              <a:rPr lang="en-US" sz="3600" dirty="0"/>
              <a:t>Matthew </a:t>
            </a:r>
            <a:r>
              <a:rPr lang="en-US" sz="3600" dirty="0" smtClean="0"/>
              <a:t>19:8</a:t>
            </a:r>
            <a:endParaRPr lang="en-US" sz="3600" dirty="0"/>
          </a:p>
          <a:p>
            <a:pPr lvl="0" algn="l"/>
            <a:r>
              <a:rPr lang="en-US" sz="3600" dirty="0"/>
              <a:t>[8] He said to them, “Because of your hardness of heart Moses allowed you to divorce your wives, </a:t>
            </a:r>
            <a:r>
              <a:rPr lang="en-US" sz="3600" b="1" i="1" dirty="0"/>
              <a:t>but from the beginning it was not so</a:t>
            </a:r>
            <a:r>
              <a:rPr lang="en-US" sz="3600" dirty="0"/>
              <a:t>. (ESV)</a:t>
            </a:r>
            <a:endParaRPr lang="en-US" sz="3600" dirty="0" smtClean="0"/>
          </a:p>
          <a:p>
            <a:pPr lvl="0"/>
            <a:endParaRPr lang="en-US" sz="3600" dirty="0"/>
          </a:p>
        </p:txBody>
      </p:sp>
    </p:spTree>
    <p:extLst>
      <p:ext uri="{BB962C8B-B14F-4D97-AF65-F5344CB8AC3E}">
        <p14:creationId xmlns:p14="http://schemas.microsoft.com/office/powerpoint/2010/main" val="3820125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Jesus validates </a:t>
            </a:r>
            <a:r>
              <a:rPr lang="en-US" sz="4400" dirty="0" err="1" smtClean="0"/>
              <a:t>moses</a:t>
            </a:r>
            <a:r>
              <a:rPr lang="en-US" sz="4400" dirty="0" smtClean="0"/>
              <a:t/>
            </a:r>
            <a:br>
              <a:rPr lang="en-US" sz="4400" dirty="0" smtClean="0"/>
            </a:br>
            <a:r>
              <a:rPr lang="en-US" sz="4400" dirty="0" smtClean="0"/>
              <a:t>John 5:46-47</a:t>
            </a:r>
            <a:r>
              <a:rPr lang="en-US" sz="4400" dirty="0" smtClean="0"/>
              <a:t/>
            </a:r>
            <a:br>
              <a:rPr lang="en-US" sz="4400" dirty="0" smtClean="0"/>
            </a:br>
            <a:r>
              <a:rPr lang="en-US" sz="2800" b="0" i="1" dirty="0" smtClean="0"/>
              <a:t>do you believe </a:t>
            </a:r>
            <a:r>
              <a:rPr lang="en-US" sz="2800" b="0" i="1" dirty="0" err="1" smtClean="0"/>
              <a:t>jesus</a:t>
            </a:r>
            <a:r>
              <a:rPr lang="en-US" sz="2800" b="0" i="1" dirty="0" smtClean="0"/>
              <a:t>?</a:t>
            </a:r>
            <a:endParaRPr lang="en-US" sz="4400" b="0" i="1" dirty="0"/>
          </a:p>
        </p:txBody>
      </p:sp>
      <p:sp>
        <p:nvSpPr>
          <p:cNvPr id="3" name="Subtitle 2"/>
          <p:cNvSpPr>
            <a:spLocks noGrp="1"/>
          </p:cNvSpPr>
          <p:nvPr>
            <p:ph type="subTitle" idx="1"/>
          </p:nvPr>
        </p:nvSpPr>
        <p:spPr>
          <a:xfrm>
            <a:off x="1709530" y="3869634"/>
            <a:ext cx="8767860" cy="1388165"/>
          </a:xfrm>
        </p:spPr>
        <p:txBody>
          <a:bodyPr>
            <a:noAutofit/>
          </a:bodyPr>
          <a:lstStyle/>
          <a:p>
            <a:pPr lvl="0" algn="l"/>
            <a:r>
              <a:rPr lang="en-US" sz="3600" dirty="0" smtClean="0"/>
              <a:t>[</a:t>
            </a:r>
            <a:r>
              <a:rPr lang="en-US" sz="3600" dirty="0"/>
              <a:t>46] For if you believed Moses, you would believe me; for he wrote of me. [47] But if you do not believe his writings, how will you believe my words?” (ESV)</a:t>
            </a:r>
            <a:endParaRPr lang="en-US" sz="3600" dirty="0"/>
          </a:p>
        </p:txBody>
      </p:sp>
    </p:spTree>
    <p:extLst>
      <p:ext uri="{BB962C8B-B14F-4D97-AF65-F5344CB8AC3E}">
        <p14:creationId xmlns:p14="http://schemas.microsoft.com/office/powerpoint/2010/main" val="4290132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Elements of design</a:t>
            </a:r>
            <a:endParaRPr lang="en-US" sz="4400" dirty="0"/>
          </a:p>
        </p:txBody>
      </p:sp>
      <p:sp>
        <p:nvSpPr>
          <p:cNvPr id="3" name="Subtitle 2"/>
          <p:cNvSpPr>
            <a:spLocks noGrp="1"/>
          </p:cNvSpPr>
          <p:nvPr>
            <p:ph type="subTitle" idx="1"/>
          </p:nvPr>
        </p:nvSpPr>
        <p:spPr>
          <a:xfrm>
            <a:off x="1709530" y="3869634"/>
            <a:ext cx="8767860" cy="1388165"/>
          </a:xfrm>
        </p:spPr>
        <p:txBody>
          <a:bodyPr>
            <a:noAutofit/>
          </a:bodyPr>
          <a:lstStyle/>
          <a:p>
            <a:pPr lvl="0"/>
            <a:r>
              <a:rPr lang="en-US" sz="3600" dirty="0" smtClean="0"/>
              <a:t>First Revelation</a:t>
            </a:r>
            <a:endParaRPr lang="en-US" sz="3600" dirty="0"/>
          </a:p>
        </p:txBody>
      </p:sp>
    </p:spTree>
    <p:extLst>
      <p:ext uri="{BB962C8B-B14F-4D97-AF65-F5344CB8AC3E}">
        <p14:creationId xmlns:p14="http://schemas.microsoft.com/office/powerpoint/2010/main" val="1302777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1430" y="141507"/>
            <a:ext cx="8767860" cy="6204857"/>
          </a:xfrm>
          <a:solidFill>
            <a:srgbClr val="1CADE4"/>
          </a:solidFill>
        </p:spPr>
        <p:txBody>
          <a:bodyPr>
            <a:noAutofit/>
          </a:bodyPr>
          <a:lstStyle/>
          <a:p>
            <a:r>
              <a:rPr lang="en-US" sz="4400" dirty="0"/>
              <a:t>Genesis 1:26-28</a:t>
            </a:r>
            <a:endParaRPr lang="en-US" sz="4400" dirty="0" smtClean="0"/>
          </a:p>
          <a:p>
            <a:pPr algn="l"/>
            <a:r>
              <a:rPr lang="en-US" sz="3200" dirty="0" smtClean="0"/>
              <a:t>[</a:t>
            </a:r>
            <a:r>
              <a:rPr lang="en-US" sz="3200" dirty="0"/>
              <a:t>26] Then God said, “Let us make man in our image, after our likeness. And let </a:t>
            </a:r>
            <a:r>
              <a:rPr lang="en-US" sz="3200" b="1" i="1" dirty="0"/>
              <a:t>them</a:t>
            </a:r>
            <a:r>
              <a:rPr lang="en-US" sz="3200" dirty="0"/>
              <a:t> have dominion over the fish of the sea and over the birds of the heavens and over the livestock and over all the earth and over every creeping thing that creeps on the earth</a:t>
            </a:r>
            <a:r>
              <a:rPr lang="en-US" sz="3200" dirty="0" smtClean="0"/>
              <a:t>.”[</a:t>
            </a:r>
            <a:r>
              <a:rPr lang="en-US" sz="3200" dirty="0"/>
              <a:t>27] </a:t>
            </a:r>
            <a:r>
              <a:rPr lang="en-US" sz="3200" dirty="0" smtClean="0"/>
              <a:t>So God </a:t>
            </a:r>
            <a:r>
              <a:rPr lang="en-US" sz="3200" dirty="0"/>
              <a:t>created man in his own </a:t>
            </a:r>
            <a:r>
              <a:rPr lang="en-US" sz="3200" dirty="0" smtClean="0"/>
              <a:t>image, in </a:t>
            </a:r>
            <a:r>
              <a:rPr lang="en-US" sz="3200" dirty="0"/>
              <a:t>the image of God he created </a:t>
            </a:r>
            <a:r>
              <a:rPr lang="en-US" sz="3200" dirty="0" smtClean="0"/>
              <a:t>him; </a:t>
            </a:r>
            <a:r>
              <a:rPr lang="en-US" sz="3200" b="1" i="1" dirty="0" smtClean="0"/>
              <a:t>male</a:t>
            </a:r>
            <a:r>
              <a:rPr lang="en-US" sz="3200" dirty="0" smtClean="0"/>
              <a:t> </a:t>
            </a:r>
            <a:r>
              <a:rPr lang="en-US" sz="3200" dirty="0"/>
              <a:t>and </a:t>
            </a:r>
            <a:r>
              <a:rPr lang="en-US" sz="3200" b="1" i="1" dirty="0"/>
              <a:t>female</a:t>
            </a:r>
            <a:r>
              <a:rPr lang="en-US" sz="3200" dirty="0"/>
              <a:t> he created them</a:t>
            </a:r>
            <a:r>
              <a:rPr lang="en-US" sz="3200" dirty="0" smtClean="0"/>
              <a:t>.[</a:t>
            </a:r>
            <a:r>
              <a:rPr lang="en-US" sz="3200" dirty="0"/>
              <a:t>28] And God blessed them. And God said to </a:t>
            </a:r>
            <a:r>
              <a:rPr lang="en-US" sz="3200" b="1" i="1" dirty="0"/>
              <a:t>them</a:t>
            </a:r>
            <a:r>
              <a:rPr lang="en-US" sz="3200" dirty="0"/>
              <a:t>, “Be fruitful and multiply and fill the earth and subdue it, and have dominion over the fish of the sea and over the birds of the heavens and over every living thing that moves on the earth.” (ESV)</a:t>
            </a:r>
            <a:endParaRPr lang="en-US" sz="3200" dirty="0"/>
          </a:p>
        </p:txBody>
      </p:sp>
    </p:spTree>
    <p:extLst>
      <p:ext uri="{BB962C8B-B14F-4D97-AF65-F5344CB8AC3E}">
        <p14:creationId xmlns:p14="http://schemas.microsoft.com/office/powerpoint/2010/main" val="1175802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60544" y="337458"/>
            <a:ext cx="8767860" cy="6226628"/>
          </a:xfrm>
          <a:solidFill>
            <a:srgbClr val="1CADE4"/>
          </a:solidFill>
        </p:spPr>
        <p:txBody>
          <a:bodyPr>
            <a:normAutofit fontScale="92500" lnSpcReduction="10000"/>
          </a:bodyPr>
          <a:lstStyle/>
          <a:p>
            <a:pPr marL="742950" indent="-742950">
              <a:buAutoNum type="arabicPeriod"/>
            </a:pPr>
            <a:r>
              <a:rPr lang="en-US" sz="3600" dirty="0"/>
              <a:t>Genesis 2:5-7 &amp; </a:t>
            </a:r>
            <a:r>
              <a:rPr lang="en-US" sz="3600" dirty="0" smtClean="0"/>
              <a:t>15-25</a:t>
            </a:r>
          </a:p>
          <a:p>
            <a:pPr marL="742950" indent="-742950">
              <a:buAutoNum type="arabicPeriod"/>
            </a:pPr>
            <a:r>
              <a:rPr lang="en-US" sz="3600" dirty="0" smtClean="0"/>
              <a:t>Genesis 3:8-9, 16 &amp; 4:7</a:t>
            </a:r>
          </a:p>
          <a:p>
            <a:pPr marL="742950" indent="-742950" algn="l">
              <a:buAutoNum type="arabicPeriod"/>
            </a:pPr>
            <a:r>
              <a:rPr lang="en-US" sz="3600" b="1" dirty="0" smtClean="0"/>
              <a:t>1. Creation Order</a:t>
            </a:r>
          </a:p>
          <a:p>
            <a:pPr marL="742950" indent="-742950" algn="l">
              <a:buAutoNum type="arabicPeriod"/>
            </a:pPr>
            <a:r>
              <a:rPr lang="en-US" sz="3600" b="1" dirty="0" smtClean="0"/>
              <a:t>2. Adam given the spiritual leadership</a:t>
            </a:r>
          </a:p>
          <a:p>
            <a:pPr marL="742950" indent="-742950" algn="l">
              <a:buAutoNum type="arabicPeriod"/>
            </a:pPr>
            <a:r>
              <a:rPr lang="en-US" sz="3600" b="1" dirty="0" smtClean="0"/>
              <a:t>3. Eve created after Adam as the proper 		   helper to carry out God’s commands</a:t>
            </a:r>
          </a:p>
          <a:p>
            <a:pPr marL="742950" indent="-742950" algn="l">
              <a:buAutoNum type="arabicPeriod"/>
            </a:pPr>
            <a:r>
              <a:rPr lang="en-US" sz="3600" b="1" dirty="0" smtClean="0"/>
              <a:t>4. Adam given the authority to name</a:t>
            </a:r>
          </a:p>
          <a:p>
            <a:pPr marL="742950" indent="-742950" algn="l">
              <a:buAutoNum type="arabicPeriod"/>
            </a:pPr>
            <a:r>
              <a:rPr lang="en-US" sz="3600" b="1" dirty="0" smtClean="0"/>
              <a:t>5. After perversion of order, the man is   	  	   sought first (return to creation order)</a:t>
            </a:r>
          </a:p>
          <a:p>
            <a:pPr marL="742950" indent="-742950" algn="l">
              <a:buAutoNum type="arabicPeriod"/>
            </a:pPr>
            <a:r>
              <a:rPr lang="en-US" sz="3600" b="1" dirty="0" smtClean="0"/>
              <a:t>6. Compare 3:16 &amp; 4:7 – The fall disrupted  	   Design</a:t>
            </a:r>
            <a:endParaRPr lang="en-US" sz="3600" b="1" dirty="0" smtClean="0"/>
          </a:p>
          <a:p>
            <a:pPr marL="742950" indent="-742950">
              <a:buAutoNum type="arabicPeriod"/>
            </a:pPr>
            <a:endParaRPr lang="en-US" sz="3600" b="1" dirty="0"/>
          </a:p>
        </p:txBody>
      </p:sp>
    </p:spTree>
    <p:extLst>
      <p:ext uri="{BB962C8B-B14F-4D97-AF65-F5344CB8AC3E}">
        <p14:creationId xmlns:p14="http://schemas.microsoft.com/office/powerpoint/2010/main" val="2125024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660544" y="337458"/>
            <a:ext cx="8767860" cy="6226628"/>
          </a:xfrm>
          <a:solidFill>
            <a:srgbClr val="1CADE4"/>
          </a:solidFill>
        </p:spPr>
        <p:txBody>
          <a:bodyPr>
            <a:normAutofit/>
          </a:bodyPr>
          <a:lstStyle/>
          <a:p>
            <a:pPr marL="742950" indent="-742950">
              <a:buAutoNum type="arabicPeriod"/>
            </a:pPr>
            <a:r>
              <a:rPr lang="en-US" sz="4000" b="1" dirty="0" smtClean="0"/>
              <a:t>Hidden Mystery – Later Revelation</a:t>
            </a:r>
          </a:p>
          <a:p>
            <a:pPr marL="742950" indent="-742950">
              <a:buAutoNum type="arabicPeriod"/>
            </a:pPr>
            <a:r>
              <a:rPr lang="en-US" sz="4000" b="1" dirty="0"/>
              <a:t>a</a:t>
            </a:r>
            <a:r>
              <a:rPr lang="en-US" sz="4000" b="1" dirty="0" smtClean="0"/>
              <a:t>nd Paul’s exposition</a:t>
            </a:r>
          </a:p>
          <a:p>
            <a:pPr marL="742950" indent="-742950">
              <a:buAutoNum type="arabicPeriod"/>
            </a:pPr>
            <a:endParaRPr lang="en-US" sz="3600" dirty="0"/>
          </a:p>
          <a:p>
            <a:pPr marL="742950" indent="-742950">
              <a:buAutoNum type="arabicPeriod"/>
            </a:pPr>
            <a:r>
              <a:rPr lang="en-US" sz="3600" dirty="0" smtClean="0"/>
              <a:t>1 </a:t>
            </a:r>
            <a:r>
              <a:rPr lang="en-US" sz="3600" dirty="0"/>
              <a:t>Timothy </a:t>
            </a:r>
            <a:r>
              <a:rPr lang="en-US" sz="3600" dirty="0" smtClean="0"/>
              <a:t>2:13–14</a:t>
            </a:r>
            <a:endParaRPr lang="en-US" sz="3600" dirty="0"/>
          </a:p>
          <a:p>
            <a:pPr marL="742950" indent="-742950" algn="l">
              <a:buAutoNum type="arabicPeriod"/>
            </a:pPr>
            <a:r>
              <a:rPr lang="en-US" sz="3600" dirty="0"/>
              <a:t>[13] For Adam was formed first, then Eve; [14] and Adam was not deceived, but the woman was deceived and became a transgressor. (ESV)</a:t>
            </a:r>
            <a:endParaRPr lang="en-US" sz="3600" b="1" dirty="0"/>
          </a:p>
        </p:txBody>
      </p:sp>
    </p:spTree>
    <p:extLst>
      <p:ext uri="{BB962C8B-B14F-4D97-AF65-F5344CB8AC3E}">
        <p14:creationId xmlns:p14="http://schemas.microsoft.com/office/powerpoint/2010/main" val="2236889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a:spLocks noGrp="1"/>
          </p:cNvSpPr>
          <p:nvPr>
            <p:ph type="subTitle" idx="1"/>
          </p:nvPr>
        </p:nvSpPr>
        <p:spPr>
          <a:xfrm>
            <a:off x="1725863" y="457201"/>
            <a:ext cx="8767860" cy="3412434"/>
          </a:xfrm>
          <a:noFill/>
        </p:spPr>
        <p:txBody>
          <a:bodyPr>
            <a:normAutofit lnSpcReduction="10000"/>
          </a:bodyPr>
          <a:lstStyle/>
          <a:p>
            <a:pPr marL="742950" indent="-742950">
              <a:buAutoNum type="arabicPeriod"/>
            </a:pPr>
            <a:endParaRPr lang="en-US" sz="4000" b="1" dirty="0" smtClean="0"/>
          </a:p>
          <a:p>
            <a:pPr marL="742950" indent="-742950">
              <a:buAutoNum type="arabicPeriod"/>
            </a:pPr>
            <a:endParaRPr lang="en-US" sz="4000" b="1" dirty="0"/>
          </a:p>
          <a:p>
            <a:pPr marL="742950" indent="-742950">
              <a:buAutoNum type="arabicPeriod"/>
            </a:pPr>
            <a:endParaRPr lang="en-US" sz="4000" b="1" dirty="0" smtClean="0"/>
          </a:p>
          <a:p>
            <a:pPr marL="742950" indent="-742950">
              <a:buAutoNum type="arabicPeriod"/>
            </a:pPr>
            <a:endParaRPr lang="en-US" sz="4000" b="1" dirty="0"/>
          </a:p>
          <a:p>
            <a:r>
              <a:rPr lang="en-US" sz="4400" b="1" dirty="0" smtClean="0"/>
              <a:t>Hidden Mystery – Why this Design?</a:t>
            </a:r>
          </a:p>
          <a:p>
            <a:pPr marL="742950" indent="-742950">
              <a:buAutoNum type="arabicPeriod"/>
            </a:pPr>
            <a:endParaRPr lang="en-US" sz="3600" dirty="0"/>
          </a:p>
        </p:txBody>
      </p:sp>
      <p:sp>
        <p:nvSpPr>
          <p:cNvPr id="3" name="Subtitle 2"/>
          <p:cNvSpPr txBox="1">
            <a:spLocks/>
          </p:cNvSpPr>
          <p:nvPr/>
        </p:nvSpPr>
        <p:spPr>
          <a:xfrm>
            <a:off x="1709530" y="3766217"/>
            <a:ext cx="8767860" cy="138816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400"/>
              </a:spcBef>
              <a:buClr>
                <a:schemeClr val="accent1"/>
              </a:buClr>
              <a:buSzPct val="80000"/>
              <a:buFont typeface="Corbel" pitchFamily="34" charset="0"/>
              <a:buNone/>
              <a:defRPr sz="2200" kern="1200">
                <a:solidFill>
                  <a:srgbClr val="FFFFFF"/>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200" kern="1200">
                <a:solidFill>
                  <a:schemeClr val="accent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200" kern="1200">
                <a:solidFill>
                  <a:schemeClr val="accent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9pPr>
          </a:lstStyle>
          <a:p>
            <a:r>
              <a:rPr lang="en-US" sz="3600" dirty="0" smtClean="0"/>
              <a:t>Ephesians 5:22-33</a:t>
            </a:r>
            <a:endParaRPr lang="en-US" sz="3600" dirty="0"/>
          </a:p>
        </p:txBody>
      </p:sp>
    </p:spTree>
    <p:extLst>
      <p:ext uri="{BB962C8B-B14F-4D97-AF65-F5344CB8AC3E}">
        <p14:creationId xmlns:p14="http://schemas.microsoft.com/office/powerpoint/2010/main" val="3243869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1323</TotalTime>
  <Words>379</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Corbel</vt:lpstr>
      <vt:lpstr>Basis</vt:lpstr>
      <vt:lpstr>Husbands, wives, and Children (mostly husbands and wives)</vt:lpstr>
      <vt:lpstr>Colossians 3:18-20</vt:lpstr>
      <vt:lpstr>Design</vt:lpstr>
      <vt:lpstr>Jesus validates moses John 5:46-47 do you believe jesus?</vt:lpstr>
      <vt:lpstr>Elements of design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Goss</dc:creator>
  <cp:lastModifiedBy>Jason Goss</cp:lastModifiedBy>
  <cp:revision>17</cp:revision>
  <dcterms:created xsi:type="dcterms:W3CDTF">2018-07-14T20:22:57Z</dcterms:created>
  <dcterms:modified xsi:type="dcterms:W3CDTF">2018-08-04T18:07:40Z</dcterms:modified>
</cp:coreProperties>
</file>