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8" r:id="rId2"/>
    <p:sldId id="256" r:id="rId3"/>
    <p:sldId id="257" r:id="rId4"/>
    <p:sldId id="268" r:id="rId5"/>
    <p:sldId id="276" r:id="rId6"/>
    <p:sldId id="260" r:id="rId7"/>
    <p:sldId id="269" r:id="rId8"/>
    <p:sldId id="270" r:id="rId9"/>
    <p:sldId id="271" r:id="rId10"/>
    <p:sldId id="272" r:id="rId11"/>
    <p:sldId id="265" r:id="rId12"/>
    <p:sldId id="274" r:id="rId13"/>
    <p:sldId id="27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AD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70" d="100"/>
          <a:sy n="70" d="100"/>
        </p:scale>
        <p:origin x="45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7/21/2018</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7/21/2018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7/21/2018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7/21/2018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7/21/2018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7/21/2018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7/21/2018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7/21/2018</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4619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43554"/>
            <a:ext cx="9966960" cy="2926080"/>
          </a:xfrm>
        </p:spPr>
        <p:txBody>
          <a:bodyPr>
            <a:normAutofit/>
          </a:bodyPr>
          <a:lstStyle/>
          <a:p>
            <a:r>
              <a:rPr lang="en-US" sz="4400" dirty="0" smtClean="0"/>
              <a:t>What is </a:t>
            </a:r>
            <a:endParaRPr lang="en-US" sz="4400" dirty="0"/>
          </a:p>
        </p:txBody>
      </p:sp>
      <p:sp>
        <p:nvSpPr>
          <p:cNvPr id="3" name="Subtitle 2"/>
          <p:cNvSpPr>
            <a:spLocks noGrp="1"/>
          </p:cNvSpPr>
          <p:nvPr>
            <p:ph type="subTitle" idx="1"/>
          </p:nvPr>
        </p:nvSpPr>
        <p:spPr/>
        <p:txBody>
          <a:bodyPr>
            <a:normAutofit/>
          </a:bodyPr>
          <a:lstStyle/>
          <a:p>
            <a:r>
              <a:rPr lang="en-US" sz="3600" dirty="0" smtClean="0"/>
              <a:t>the peace of Christ?</a:t>
            </a:r>
            <a:endParaRPr lang="en-US" sz="3600" dirty="0"/>
          </a:p>
        </p:txBody>
      </p:sp>
    </p:spTree>
    <p:extLst>
      <p:ext uri="{BB962C8B-B14F-4D97-AF65-F5344CB8AC3E}">
        <p14:creationId xmlns:p14="http://schemas.microsoft.com/office/powerpoint/2010/main" val="2772182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CADE4"/>
        </a:solidFill>
        <a:effectLst/>
      </p:bgPr>
    </p:bg>
    <p:spTree>
      <p:nvGrpSpPr>
        <p:cNvPr id="1" name=""/>
        <p:cNvGrpSpPr/>
        <p:nvPr/>
      </p:nvGrpSpPr>
      <p:grpSpPr>
        <a:xfrm>
          <a:off x="0" y="0"/>
          <a:ext cx="0" cy="0"/>
          <a:chOff x="0" y="0"/>
          <a:chExt cx="0" cy="0"/>
        </a:xfrm>
      </p:grpSpPr>
      <p:sp>
        <p:nvSpPr>
          <p:cNvPr id="2" name="TextBox 1"/>
          <p:cNvSpPr txBox="1"/>
          <p:nvPr/>
        </p:nvSpPr>
        <p:spPr>
          <a:xfrm>
            <a:off x="310243" y="348343"/>
            <a:ext cx="11587843" cy="6001643"/>
          </a:xfrm>
          <a:prstGeom prst="rect">
            <a:avLst/>
          </a:prstGeom>
          <a:solidFill>
            <a:srgbClr val="1CADE4"/>
          </a:solidFill>
        </p:spPr>
        <p:txBody>
          <a:bodyPr wrap="square" rtlCol="0">
            <a:spAutoFit/>
          </a:bodyPr>
          <a:lstStyle/>
          <a:p>
            <a:pPr algn="ctr"/>
            <a:r>
              <a:rPr lang="en-US" sz="3200" dirty="0">
                <a:solidFill>
                  <a:schemeClr val="bg1"/>
                </a:solidFill>
              </a:rPr>
              <a:t>Matthew 10:34–39</a:t>
            </a:r>
          </a:p>
          <a:p>
            <a:pPr algn="ctr"/>
            <a:endParaRPr lang="en-US" sz="3200" dirty="0">
              <a:solidFill>
                <a:schemeClr val="bg1"/>
              </a:solidFill>
            </a:endParaRPr>
          </a:p>
          <a:p>
            <a:pPr algn="ctr"/>
            <a:r>
              <a:rPr lang="en-US" sz="3200" dirty="0">
                <a:solidFill>
                  <a:schemeClr val="bg1"/>
                </a:solidFill>
              </a:rPr>
              <a:t>[34] “Do not think that I have come to bring peace to the earth. I have not come to bring peace, but a sword. [35] For I have come to set a man against his father, and a daughter against her mother, and a daughter-in-law against her mother-in-law. [36] And a person's enemies will be those of his own household. [37] Whoever loves father or mother more than me is not worthy of me, and whoever loves son or daughter more than me is not worthy of me. [38] And whoever does not take his cross and follow me is not worthy of me. [39] Whoever finds his life will lose it, and whoever loses his life for my sake will find it. (ESV)</a:t>
            </a:r>
          </a:p>
        </p:txBody>
      </p:sp>
    </p:spTree>
    <p:extLst>
      <p:ext uri="{BB962C8B-B14F-4D97-AF65-F5344CB8AC3E}">
        <p14:creationId xmlns:p14="http://schemas.microsoft.com/office/powerpoint/2010/main" val="2295400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0243" y="348343"/>
            <a:ext cx="11587843" cy="6494085"/>
          </a:xfrm>
          <a:prstGeom prst="rect">
            <a:avLst/>
          </a:prstGeom>
          <a:solidFill>
            <a:srgbClr val="1CADE4"/>
          </a:solidFill>
        </p:spPr>
        <p:txBody>
          <a:bodyPr wrap="square" rtlCol="0">
            <a:spAutoFit/>
          </a:bodyPr>
          <a:lstStyle/>
          <a:p>
            <a:pPr algn="ctr"/>
            <a:r>
              <a:rPr lang="en-US" sz="3200" dirty="0">
                <a:solidFill>
                  <a:schemeClr val="bg1"/>
                </a:solidFill>
              </a:rPr>
              <a:t>Romans 5:1</a:t>
            </a:r>
          </a:p>
          <a:p>
            <a:pPr algn="ctr"/>
            <a:endParaRPr lang="en-US" sz="1600" dirty="0">
              <a:solidFill>
                <a:schemeClr val="bg1"/>
              </a:solidFill>
            </a:endParaRPr>
          </a:p>
          <a:p>
            <a:pPr algn="ctr"/>
            <a:r>
              <a:rPr lang="en-US" sz="3200" dirty="0">
                <a:solidFill>
                  <a:schemeClr val="bg1"/>
                </a:solidFill>
              </a:rPr>
              <a:t>Peace with God Through Faith</a:t>
            </a:r>
          </a:p>
          <a:p>
            <a:pPr algn="ctr"/>
            <a:endParaRPr lang="en-US" sz="3200" dirty="0">
              <a:solidFill>
                <a:schemeClr val="bg1"/>
              </a:solidFill>
            </a:endParaRPr>
          </a:p>
          <a:p>
            <a:pPr algn="ctr"/>
            <a:r>
              <a:rPr lang="en-US" sz="3200" dirty="0">
                <a:solidFill>
                  <a:schemeClr val="bg1"/>
                </a:solidFill>
              </a:rPr>
              <a:t>[1] Therefore, since we have been justified by faith, we have peace with God through our Lord Jesus Christ. (ESV</a:t>
            </a:r>
            <a:r>
              <a:rPr lang="en-US" sz="3200" dirty="0" smtClean="0">
                <a:solidFill>
                  <a:schemeClr val="bg1"/>
                </a:solidFill>
              </a:rPr>
              <a:t>)</a:t>
            </a:r>
          </a:p>
          <a:p>
            <a:pPr algn="ctr"/>
            <a:endParaRPr lang="en-US" sz="3200" dirty="0" smtClean="0">
              <a:solidFill>
                <a:schemeClr val="bg1"/>
              </a:solidFill>
            </a:endParaRPr>
          </a:p>
          <a:p>
            <a:pPr algn="ctr"/>
            <a:r>
              <a:rPr lang="en-US" sz="3200" dirty="0">
                <a:solidFill>
                  <a:schemeClr val="bg1"/>
                </a:solidFill>
              </a:rPr>
              <a:t>Romans 8:5–6</a:t>
            </a:r>
          </a:p>
          <a:p>
            <a:pPr algn="ctr"/>
            <a:endParaRPr lang="en-US" sz="1600" dirty="0">
              <a:solidFill>
                <a:schemeClr val="bg1"/>
              </a:solidFill>
            </a:endParaRPr>
          </a:p>
          <a:p>
            <a:pPr algn="ctr"/>
            <a:r>
              <a:rPr lang="en-US" sz="3200" dirty="0">
                <a:solidFill>
                  <a:schemeClr val="bg1"/>
                </a:solidFill>
              </a:rPr>
              <a:t>[5] For those who live according to the flesh set their minds on the things of the flesh, but those who live according to the Spirit set their minds on the things of the Spirit. [6] For to set the mind on the flesh is death, but to set the mind on the Spirit is life and peace. (ESV)</a:t>
            </a:r>
          </a:p>
        </p:txBody>
      </p:sp>
    </p:spTree>
    <p:extLst>
      <p:ext uri="{BB962C8B-B14F-4D97-AF65-F5344CB8AC3E}">
        <p14:creationId xmlns:p14="http://schemas.microsoft.com/office/powerpoint/2010/main" val="2478237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3869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43554"/>
            <a:ext cx="9966960" cy="2926080"/>
          </a:xfrm>
        </p:spPr>
        <p:txBody>
          <a:bodyPr>
            <a:normAutofit/>
          </a:bodyPr>
          <a:lstStyle/>
          <a:p>
            <a:r>
              <a:rPr lang="en-US" sz="4400" dirty="0" smtClean="0"/>
              <a:t>Self-government</a:t>
            </a:r>
            <a:endParaRPr lang="en-US" sz="4400" dirty="0"/>
          </a:p>
        </p:txBody>
      </p:sp>
      <p:sp>
        <p:nvSpPr>
          <p:cNvPr id="3" name="Subtitle 2"/>
          <p:cNvSpPr>
            <a:spLocks noGrp="1"/>
          </p:cNvSpPr>
          <p:nvPr>
            <p:ph type="subTitle" idx="1"/>
          </p:nvPr>
        </p:nvSpPr>
        <p:spPr/>
        <p:txBody>
          <a:bodyPr>
            <a:normAutofit/>
          </a:bodyPr>
          <a:lstStyle/>
          <a:p>
            <a:r>
              <a:rPr lang="en-US" sz="3600" dirty="0" smtClean="0"/>
              <a:t>Colossians </a:t>
            </a:r>
            <a:r>
              <a:rPr lang="en-US" sz="3600" dirty="0" smtClean="0"/>
              <a:t>3:15-17</a:t>
            </a:r>
            <a:endParaRPr lang="en-US" sz="3600" dirty="0"/>
          </a:p>
        </p:txBody>
      </p:sp>
    </p:spTree>
    <p:extLst>
      <p:ext uri="{BB962C8B-B14F-4D97-AF65-F5344CB8AC3E}">
        <p14:creationId xmlns:p14="http://schemas.microsoft.com/office/powerpoint/2010/main" val="1294826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1109980" y="943554"/>
            <a:ext cx="9966960" cy="2926080"/>
          </a:xfrm>
        </p:spPr>
        <p:txBody>
          <a:bodyPr>
            <a:normAutofit/>
          </a:bodyPr>
          <a:lstStyle/>
          <a:p>
            <a:endParaRPr lang="en-US" sz="4400" dirty="0"/>
          </a:p>
        </p:txBody>
      </p:sp>
      <p:sp>
        <p:nvSpPr>
          <p:cNvPr id="7" name="Subtitle 2"/>
          <p:cNvSpPr>
            <a:spLocks noGrp="1"/>
          </p:cNvSpPr>
          <p:nvPr>
            <p:ph type="subTitle" idx="1"/>
          </p:nvPr>
        </p:nvSpPr>
        <p:spPr>
          <a:xfrm>
            <a:off x="1709530" y="3869634"/>
            <a:ext cx="8767860" cy="1388165"/>
          </a:xfrm>
        </p:spPr>
        <p:txBody>
          <a:bodyPr>
            <a:normAutofit/>
          </a:bodyPr>
          <a:lstStyle/>
          <a:p>
            <a:endParaRPr lang="en-US" sz="36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930" y="357187"/>
            <a:ext cx="11691978" cy="6081714"/>
          </a:xfrm>
          <a:prstGeom prst="rect">
            <a:avLst/>
          </a:prstGeom>
        </p:spPr>
      </p:pic>
    </p:spTree>
    <p:extLst>
      <p:ext uri="{BB962C8B-B14F-4D97-AF65-F5344CB8AC3E}">
        <p14:creationId xmlns:p14="http://schemas.microsoft.com/office/powerpoint/2010/main" val="4011847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97" y="283029"/>
            <a:ext cx="10968998" cy="6281057"/>
          </a:xfrm>
          <a:prstGeom prst="rect">
            <a:avLst/>
          </a:prstGeom>
        </p:spPr>
      </p:pic>
    </p:spTree>
    <p:extLst>
      <p:ext uri="{BB962C8B-B14F-4D97-AF65-F5344CB8AC3E}">
        <p14:creationId xmlns:p14="http://schemas.microsoft.com/office/powerpoint/2010/main" val="3764890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4034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43554"/>
            <a:ext cx="9966960" cy="2926080"/>
          </a:xfrm>
        </p:spPr>
        <p:txBody>
          <a:bodyPr>
            <a:normAutofit/>
          </a:bodyPr>
          <a:lstStyle/>
          <a:p>
            <a:r>
              <a:rPr lang="en-US" sz="4400" i="1" dirty="0" smtClean="0"/>
              <a:t>Colossians 3:15</a:t>
            </a:r>
            <a:endParaRPr lang="en-US" sz="4400" dirty="0"/>
          </a:p>
        </p:txBody>
      </p:sp>
      <p:sp>
        <p:nvSpPr>
          <p:cNvPr id="3" name="Subtitle 2"/>
          <p:cNvSpPr>
            <a:spLocks noGrp="1"/>
          </p:cNvSpPr>
          <p:nvPr>
            <p:ph type="subTitle" idx="1"/>
          </p:nvPr>
        </p:nvSpPr>
        <p:spPr>
          <a:xfrm>
            <a:off x="1709530" y="3869634"/>
            <a:ext cx="8767860" cy="1388165"/>
          </a:xfrm>
        </p:spPr>
        <p:txBody>
          <a:bodyPr>
            <a:normAutofit fontScale="92500" lnSpcReduction="10000"/>
          </a:bodyPr>
          <a:lstStyle/>
          <a:p>
            <a:r>
              <a:rPr lang="en-US" sz="3600" dirty="0" smtClean="0"/>
              <a:t>And let the peace of Christ rule in your hearts, to which indeed you were called in one body. And be thankful</a:t>
            </a:r>
            <a:endParaRPr lang="en-US" sz="3600" dirty="0"/>
          </a:p>
        </p:txBody>
      </p:sp>
    </p:spTree>
    <p:extLst>
      <p:ext uri="{BB962C8B-B14F-4D97-AF65-F5344CB8AC3E}">
        <p14:creationId xmlns:p14="http://schemas.microsoft.com/office/powerpoint/2010/main" val="4193400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43554"/>
            <a:ext cx="9966960" cy="2926080"/>
          </a:xfrm>
        </p:spPr>
        <p:txBody>
          <a:bodyPr>
            <a:normAutofit/>
          </a:bodyPr>
          <a:lstStyle/>
          <a:p>
            <a:r>
              <a:rPr lang="en-US" sz="4400" dirty="0" smtClean="0"/>
              <a:t>Ruled</a:t>
            </a:r>
            <a:endParaRPr lang="en-US" sz="4400" dirty="0"/>
          </a:p>
        </p:txBody>
      </p:sp>
      <p:sp>
        <p:nvSpPr>
          <p:cNvPr id="3" name="Subtitle 2"/>
          <p:cNvSpPr>
            <a:spLocks noGrp="1"/>
          </p:cNvSpPr>
          <p:nvPr>
            <p:ph type="subTitle" idx="1"/>
          </p:nvPr>
        </p:nvSpPr>
        <p:spPr/>
        <p:txBody>
          <a:bodyPr>
            <a:normAutofit/>
          </a:bodyPr>
          <a:lstStyle/>
          <a:p>
            <a:r>
              <a:rPr lang="en-US" sz="3600" dirty="0"/>
              <a:t>b</a:t>
            </a:r>
            <a:r>
              <a:rPr lang="en-US" sz="3600" dirty="0" smtClean="0"/>
              <a:t>y the peace of Christ</a:t>
            </a:r>
            <a:endParaRPr lang="en-US" sz="3600" dirty="0"/>
          </a:p>
        </p:txBody>
      </p:sp>
    </p:spTree>
    <p:extLst>
      <p:ext uri="{BB962C8B-B14F-4D97-AF65-F5344CB8AC3E}">
        <p14:creationId xmlns:p14="http://schemas.microsoft.com/office/powerpoint/2010/main" val="1175802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43554"/>
            <a:ext cx="9966960" cy="2926080"/>
          </a:xfrm>
        </p:spPr>
        <p:txBody>
          <a:bodyPr>
            <a:normAutofit/>
          </a:bodyPr>
          <a:lstStyle/>
          <a:p>
            <a:r>
              <a:rPr lang="en-US" sz="4400" dirty="0" smtClean="0"/>
              <a:t>A command</a:t>
            </a:r>
            <a:endParaRPr lang="en-US" sz="4400" dirty="0"/>
          </a:p>
        </p:txBody>
      </p:sp>
      <p:sp>
        <p:nvSpPr>
          <p:cNvPr id="3" name="Subtitle 2"/>
          <p:cNvSpPr>
            <a:spLocks noGrp="1"/>
          </p:cNvSpPr>
          <p:nvPr>
            <p:ph type="subTitle" idx="1"/>
          </p:nvPr>
        </p:nvSpPr>
        <p:spPr/>
        <p:txBody>
          <a:bodyPr>
            <a:normAutofit/>
          </a:bodyPr>
          <a:lstStyle/>
          <a:p>
            <a:r>
              <a:rPr lang="en-US" sz="3600" dirty="0"/>
              <a:t>t</a:t>
            </a:r>
            <a:r>
              <a:rPr lang="en-US" sz="3600" dirty="0" smtClean="0"/>
              <a:t>hat you cannot do</a:t>
            </a:r>
            <a:endParaRPr lang="en-US" sz="3600" dirty="0"/>
          </a:p>
        </p:txBody>
      </p:sp>
    </p:spTree>
    <p:extLst>
      <p:ext uri="{BB962C8B-B14F-4D97-AF65-F5344CB8AC3E}">
        <p14:creationId xmlns:p14="http://schemas.microsoft.com/office/powerpoint/2010/main" val="2125024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43554"/>
            <a:ext cx="9966960" cy="2926080"/>
          </a:xfrm>
        </p:spPr>
        <p:txBody>
          <a:bodyPr>
            <a:normAutofit/>
          </a:bodyPr>
          <a:lstStyle/>
          <a:p>
            <a:r>
              <a:rPr lang="en-US" sz="4400" dirty="0" smtClean="0"/>
              <a:t>Ruled</a:t>
            </a:r>
            <a:endParaRPr lang="en-US" sz="4400" dirty="0"/>
          </a:p>
        </p:txBody>
      </p:sp>
      <p:sp>
        <p:nvSpPr>
          <p:cNvPr id="3" name="Subtitle 2"/>
          <p:cNvSpPr>
            <a:spLocks noGrp="1"/>
          </p:cNvSpPr>
          <p:nvPr>
            <p:ph type="subTitle" idx="1"/>
          </p:nvPr>
        </p:nvSpPr>
        <p:spPr/>
        <p:txBody>
          <a:bodyPr>
            <a:normAutofit/>
          </a:bodyPr>
          <a:lstStyle/>
          <a:p>
            <a:r>
              <a:rPr lang="en-US" sz="3600" dirty="0"/>
              <a:t>i</a:t>
            </a:r>
            <a:r>
              <a:rPr lang="en-US" sz="3600" dirty="0" smtClean="0"/>
              <a:t>n your heart</a:t>
            </a:r>
            <a:endParaRPr lang="en-US" sz="3600" dirty="0"/>
          </a:p>
        </p:txBody>
      </p:sp>
    </p:spTree>
    <p:extLst>
      <p:ext uri="{BB962C8B-B14F-4D97-AF65-F5344CB8AC3E}">
        <p14:creationId xmlns:p14="http://schemas.microsoft.com/office/powerpoint/2010/main" val="2236889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TM03457444[[fn=Basis]]</Template>
  <TotalTime>169</TotalTime>
  <Words>310</Words>
  <Application>Microsoft Office PowerPoint</Application>
  <PresentationFormat>Widescreen</PresentationFormat>
  <Paragraphs>24</Paragraphs>
  <Slides>13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Corbel</vt:lpstr>
      <vt:lpstr>Basis</vt:lpstr>
      <vt:lpstr>PowerPoint Presentation</vt:lpstr>
      <vt:lpstr>Self-government</vt:lpstr>
      <vt:lpstr>PowerPoint Presentation</vt:lpstr>
      <vt:lpstr>PowerPoint Presentation</vt:lpstr>
      <vt:lpstr>PowerPoint Presentation</vt:lpstr>
      <vt:lpstr>Colossians 3:15</vt:lpstr>
      <vt:lpstr>Ruled</vt:lpstr>
      <vt:lpstr>A command</vt:lpstr>
      <vt:lpstr>Ruled</vt:lpstr>
      <vt:lpstr>What is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Goss</dc:creator>
  <cp:lastModifiedBy>Jason Goss</cp:lastModifiedBy>
  <cp:revision>6</cp:revision>
  <dcterms:created xsi:type="dcterms:W3CDTF">2018-07-14T20:22:57Z</dcterms:created>
  <dcterms:modified xsi:type="dcterms:W3CDTF">2018-07-21T21:10:04Z</dcterms:modified>
</cp:coreProperties>
</file>