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8" r:id="rId2"/>
    <p:sldId id="256" r:id="rId3"/>
    <p:sldId id="257" r:id="rId4"/>
    <p:sldId id="260" r:id="rId5"/>
    <p:sldId id="262" r:id="rId6"/>
    <p:sldId id="261" r:id="rId7"/>
    <p:sldId id="263" r:id="rId8"/>
    <p:sldId id="266" r:id="rId9"/>
    <p:sldId id="267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5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1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Bound together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8281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540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Overalls for clothing our self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Colossians 3:14-17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9482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Review</a:t>
            </a:r>
            <a:endParaRPr lang="en-US" sz="4400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new self is created in the image of God</a:t>
            </a:r>
          </a:p>
          <a:p>
            <a:r>
              <a:rPr lang="en-US" sz="3600" dirty="0" smtClean="0"/>
              <a:t>Exodus 34:5-7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1184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i="1" dirty="0" smtClean="0"/>
              <a:t>Above</a:t>
            </a:r>
            <a:r>
              <a:rPr lang="en-US" sz="4400" dirty="0" smtClean="0"/>
              <a:t> all put on love?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Hypothesis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9340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029" y="323469"/>
            <a:ext cx="9204321" cy="6120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06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8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Love is overlaid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70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Checklist danger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1204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What is love?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6661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143</TotalTime>
  <Words>39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Corbel</vt:lpstr>
      <vt:lpstr>Basis</vt:lpstr>
      <vt:lpstr>PowerPoint Presentation</vt:lpstr>
      <vt:lpstr>Overalls for clothing our self</vt:lpstr>
      <vt:lpstr>Review</vt:lpstr>
      <vt:lpstr>Above all put on love?</vt:lpstr>
      <vt:lpstr>PowerPoint Presentation</vt:lpstr>
      <vt:lpstr>PowerPoint Presentation</vt:lpstr>
      <vt:lpstr>Love is overlaid</vt:lpstr>
      <vt:lpstr>Checklist danger</vt:lpstr>
      <vt:lpstr>What is love?</vt:lpstr>
      <vt:lpstr>Bound together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Goss</dc:creator>
  <cp:lastModifiedBy>Jason Goss</cp:lastModifiedBy>
  <cp:revision>3</cp:revision>
  <dcterms:created xsi:type="dcterms:W3CDTF">2018-07-14T20:22:57Z</dcterms:created>
  <dcterms:modified xsi:type="dcterms:W3CDTF">2018-07-14T22:46:00Z</dcterms:modified>
</cp:coreProperties>
</file>