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8" r:id="rId1"/>
  </p:sldMasterIdLst>
  <p:notesMasterIdLst>
    <p:notesMasterId r:id="rId6"/>
  </p:notesMasterIdLst>
  <p:sldIdLst>
    <p:sldId id="256" r:id="rId2"/>
    <p:sldId id="301" r:id="rId3"/>
    <p:sldId id="304" r:id="rId4"/>
    <p:sldId id="302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80" autoAdjust="0"/>
  </p:normalViewPr>
  <p:slideViewPr>
    <p:cSldViewPr snapToGrid="0">
      <p:cViewPr varScale="1">
        <p:scale>
          <a:sx n="81" d="100"/>
          <a:sy n="81" d="100"/>
        </p:scale>
        <p:origin x="475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46743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3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10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54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15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8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14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31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8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5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5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7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8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5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18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84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2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1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  <p:sldLayoutId id="21474840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388553" y="259516"/>
            <a:ext cx="6947127" cy="175522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400" dirty="0"/>
              <a:t>Committing to The Promise Part II</a:t>
            </a:r>
            <a:br>
              <a:rPr lang="en-US" sz="4400" dirty="0"/>
            </a:br>
            <a:r>
              <a:rPr lang="en-US" sz="2800" dirty="0"/>
              <a:t>Genesis Chapter 24-25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7831" y="6177290"/>
            <a:ext cx="5762563" cy="508420"/>
          </a:xfrm>
        </p:spPr>
        <p:txBody>
          <a:bodyPr>
            <a:normAutofit/>
          </a:bodyPr>
          <a:lstStyle/>
          <a:p>
            <a:pPr algn="ctr"/>
            <a:r>
              <a:rPr lang="en-US" sz="1500" dirty="0"/>
              <a:t>February 25</a:t>
            </a:r>
            <a:r>
              <a:rPr lang="en-US" sz="1500" baseline="30000" dirty="0"/>
              <a:t>th</a:t>
            </a:r>
            <a:r>
              <a:rPr lang="en-US" sz="1500" dirty="0"/>
              <a:t>, 2018</a:t>
            </a:r>
          </a:p>
        </p:txBody>
      </p:sp>
      <p:pic>
        <p:nvPicPr>
          <p:cNvPr id="2" name="Picture 2" descr="Image result for pictures of sunsets">
            <a:extLst>
              <a:ext uri="{FF2B5EF4-FFF2-40B4-BE49-F238E27FC236}">
                <a16:creationId xmlns:a16="http://schemas.microsoft.com/office/drawing/2014/main" id="{9BD1257F-9CDF-4547-A803-8A4BE57C2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60" y="2281561"/>
            <a:ext cx="5427879" cy="3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7195" y="571055"/>
            <a:ext cx="7704667" cy="847816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How To Arrange Our Children’s Marriages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9877" y="1555423"/>
            <a:ext cx="7981986" cy="4939645"/>
          </a:xfrm>
        </p:spPr>
        <p:txBody>
          <a:bodyPr>
            <a:noAutofit/>
          </a:bodyPr>
          <a:lstStyle/>
          <a:p>
            <a:r>
              <a:rPr lang="en-US" sz="3200" dirty="0"/>
              <a:t>Replace </a:t>
            </a:r>
            <a:r>
              <a:rPr lang="en-US" sz="3200" b="1" dirty="0"/>
              <a:t>your wish list with a desire to find God’s choice</a:t>
            </a:r>
          </a:p>
          <a:p>
            <a:pPr lvl="0"/>
            <a:r>
              <a:rPr lang="en-US" sz="3200" dirty="0"/>
              <a:t>Saturate </a:t>
            </a:r>
            <a:r>
              <a:rPr lang="en-US" sz="3200" b="1" dirty="0"/>
              <a:t>the entire process in prayer</a:t>
            </a:r>
          </a:p>
          <a:p>
            <a:pPr lvl="0"/>
            <a:r>
              <a:rPr lang="en-US" sz="3200" dirty="0"/>
              <a:t>Weigh </a:t>
            </a:r>
            <a:r>
              <a:rPr lang="en-US" sz="3200" b="1" dirty="0"/>
              <a:t>heavy the qualities of their true character including spiritual focus and servanthood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938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2706" y="278092"/>
            <a:ext cx="7704667" cy="847816"/>
          </a:xfrm>
        </p:spPr>
        <p:txBody>
          <a:bodyPr>
            <a:normAutofit/>
          </a:bodyPr>
          <a:lstStyle/>
          <a:p>
            <a:r>
              <a:rPr lang="en-US" dirty="0"/>
              <a:t>Making Our Story Great!!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87767" y="1125908"/>
            <a:ext cx="8149701" cy="4277244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When </a:t>
            </a:r>
            <a:r>
              <a:rPr lang="en-US" sz="3200" b="1" dirty="0"/>
              <a:t>Abraham was called, he obeyed</a:t>
            </a:r>
          </a:p>
          <a:p>
            <a:pPr lvl="0"/>
            <a:r>
              <a:rPr lang="en-US" sz="3200" dirty="0"/>
              <a:t>What </a:t>
            </a:r>
            <a:r>
              <a:rPr lang="en-US" sz="3200" b="1" dirty="0"/>
              <a:t>Abraham was promised, he believed</a:t>
            </a:r>
          </a:p>
          <a:p>
            <a:pPr lvl="0"/>
            <a:r>
              <a:rPr lang="en-US" sz="3200" dirty="0"/>
              <a:t>When </a:t>
            </a:r>
            <a:r>
              <a:rPr lang="en-US" sz="3200" b="1" dirty="0"/>
              <a:t>Abraham was tested, he trusted</a:t>
            </a:r>
          </a:p>
          <a:p>
            <a:r>
              <a:rPr lang="en-US" sz="3200" dirty="0"/>
              <a:t>When</a:t>
            </a:r>
            <a:r>
              <a:rPr lang="en-US" sz="3200" b="1" dirty="0"/>
              <a:t> Abraham failed, he returned to God</a:t>
            </a:r>
          </a:p>
        </p:txBody>
      </p:sp>
    </p:spTree>
    <p:extLst>
      <p:ext uri="{BB962C8B-B14F-4D97-AF65-F5344CB8AC3E}">
        <p14:creationId xmlns:p14="http://schemas.microsoft.com/office/powerpoint/2010/main" val="249631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027113" y="2690813"/>
            <a:ext cx="7770657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Abraham’s story was great because where God blessed, Abraham shared….</a:t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sz="4400" b="1" dirty="0"/>
              <a:t>- </a:t>
            </a:r>
            <a:r>
              <a:rPr lang="en-US" sz="3600" b="1" dirty="0"/>
              <a:t>Romans 4:20-24 and Matthew 28:16-20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00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45797</TotalTime>
  <Words>92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Parallax</vt:lpstr>
      <vt:lpstr>Committing to The Promise Part II Genesis Chapter 24-25</vt:lpstr>
      <vt:lpstr>How To Arrange Our Children’s Marriages</vt:lpstr>
      <vt:lpstr>Making Our Story Great!!</vt:lpstr>
      <vt:lpstr>Abraham’s story was great because where God blessed, Abraham shared….  - Romans 4:20-24 and Matthew 28:16-20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Ed Hollar</cp:lastModifiedBy>
  <cp:revision>573</cp:revision>
  <cp:lastPrinted>2017-11-14T22:03:57Z</cp:lastPrinted>
  <dcterms:created xsi:type="dcterms:W3CDTF">2016-02-05T18:17:06Z</dcterms:created>
  <dcterms:modified xsi:type="dcterms:W3CDTF">2018-02-23T19:54:41Z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