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38" r:id="rId1"/>
  </p:sldMasterIdLst>
  <p:notesMasterIdLst>
    <p:notesMasterId r:id="rId7"/>
  </p:notesMasterIdLst>
  <p:sldIdLst>
    <p:sldId id="256" r:id="rId2"/>
    <p:sldId id="301" r:id="rId3"/>
    <p:sldId id="304" r:id="rId4"/>
    <p:sldId id="302" r:id="rId5"/>
    <p:sldId id="305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80" autoAdjust="0"/>
  </p:normalViewPr>
  <p:slideViewPr>
    <p:cSldViewPr snapToGrid="0">
      <p:cViewPr varScale="1">
        <p:scale>
          <a:sx n="81" d="100"/>
          <a:sy n="81" d="100"/>
        </p:scale>
        <p:origin x="475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8EE290-DDE1-42C4-BF1F-0CCF2C13BAC2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4AD1BE-660F-4089-ACA9-5B9DB1CC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7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846743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3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810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54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15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85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514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231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8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5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5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7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8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5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218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842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2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1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  <p:sldLayoutId id="2147484052" r:id="rId14"/>
    <p:sldLayoutId id="2147484053" r:id="rId15"/>
    <p:sldLayoutId id="2147484054" r:id="rId16"/>
    <p:sldLayoutId id="214748405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388553" y="259516"/>
            <a:ext cx="6947127" cy="1755227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Opening Ceremonies</a:t>
            </a:r>
            <a:br>
              <a:rPr lang="en-US" sz="4400" dirty="0"/>
            </a:br>
            <a:r>
              <a:rPr lang="en-US" sz="2800" dirty="0"/>
              <a:t>Genesis Chapter 22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7831" y="6177290"/>
            <a:ext cx="5762563" cy="508420"/>
          </a:xfrm>
        </p:spPr>
        <p:txBody>
          <a:bodyPr>
            <a:normAutofit/>
          </a:bodyPr>
          <a:lstStyle/>
          <a:p>
            <a:pPr algn="ctr"/>
            <a:r>
              <a:rPr lang="en-US" sz="1500" dirty="0"/>
              <a:t>February 11</a:t>
            </a:r>
            <a:r>
              <a:rPr lang="en-US" sz="1500" baseline="30000" dirty="0"/>
              <a:t>th</a:t>
            </a:r>
            <a:r>
              <a:rPr lang="en-US" sz="1500" dirty="0"/>
              <a:t>, 2018</a:t>
            </a:r>
          </a:p>
        </p:txBody>
      </p:sp>
      <p:pic>
        <p:nvPicPr>
          <p:cNvPr id="1028" name="Picture 4" descr="Image result for picture of the olympic rings">
            <a:extLst>
              <a:ext uri="{FF2B5EF4-FFF2-40B4-BE49-F238E27FC236}">
                <a16:creationId xmlns:a16="http://schemas.microsoft.com/office/drawing/2014/main" id="{165FFE2D-4641-4BF9-A574-ED5034274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990" y="2014743"/>
            <a:ext cx="5699645" cy="341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20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37195" y="571055"/>
            <a:ext cx="7704667" cy="847816"/>
          </a:xfrm>
        </p:spPr>
        <p:txBody>
          <a:bodyPr>
            <a:normAutofit/>
          </a:bodyPr>
          <a:lstStyle/>
          <a:p>
            <a:r>
              <a:rPr lang="en-US" b="1" dirty="0"/>
              <a:t>Final Exam</a:t>
            </a:r>
            <a:endParaRPr lang="en-US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9876" y="2068367"/>
            <a:ext cx="8648961" cy="4426701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God’s only question for Abraham was how deep is your faith in me?</a:t>
            </a:r>
          </a:p>
          <a:p>
            <a:pPr lvl="0"/>
            <a:r>
              <a:rPr lang="en-US" sz="2800" dirty="0"/>
              <a:t>Abraham’s answers: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Lord, </a:t>
            </a:r>
            <a:r>
              <a:rPr lang="en-US" sz="2800" b="1" dirty="0"/>
              <a:t>my response will be swift and consistent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Lord, </a:t>
            </a:r>
            <a:r>
              <a:rPr lang="en-US" sz="2800" b="1" dirty="0"/>
              <a:t>I will raise my family to obey me laying the foundation to obey you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b="1" dirty="0"/>
              <a:t>Hebrews 11: 8-19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Lord, </a:t>
            </a:r>
            <a:r>
              <a:rPr lang="en-US" sz="2800" b="1" dirty="0"/>
              <a:t>I will trust and obey you even when I don’t understand you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9384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2706" y="278092"/>
            <a:ext cx="7704667" cy="847816"/>
          </a:xfrm>
        </p:spPr>
        <p:txBody>
          <a:bodyPr>
            <a:normAutofit/>
          </a:bodyPr>
          <a:lstStyle/>
          <a:p>
            <a:r>
              <a:rPr lang="en-US" dirty="0"/>
              <a:t>God’s Standard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0214" y="1644162"/>
            <a:ext cx="8371642" cy="4277244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God’s </a:t>
            </a:r>
            <a:r>
              <a:rPr lang="en-US" sz="3200" b="1" dirty="0"/>
              <a:t>molding and shaping of Abraham, prepared Abraham for his test</a:t>
            </a:r>
          </a:p>
          <a:p>
            <a:pPr lvl="1"/>
            <a:r>
              <a:rPr lang="en-US" sz="2800" b="1" dirty="0"/>
              <a:t>Hebrews 4: 14-16</a:t>
            </a:r>
          </a:p>
          <a:p>
            <a:pPr lvl="0"/>
            <a:r>
              <a:rPr lang="en-US" sz="3200" dirty="0"/>
              <a:t>God’s </a:t>
            </a:r>
            <a:r>
              <a:rPr lang="en-US" sz="3200" b="1" dirty="0"/>
              <a:t>request for a sacrifice is always returned with a greater blessing</a:t>
            </a:r>
          </a:p>
          <a:p>
            <a:pPr lvl="0"/>
            <a:r>
              <a:rPr lang="en-US" sz="3200" dirty="0"/>
              <a:t>God’s </a:t>
            </a:r>
            <a:r>
              <a:rPr lang="en-US" sz="3200" b="1" dirty="0"/>
              <a:t>test are for the student’s evaluation</a:t>
            </a:r>
          </a:p>
          <a:p>
            <a:pPr lvl="1"/>
            <a:r>
              <a:rPr lang="en-US" sz="3200" b="1" dirty="0"/>
              <a:t>James 1: 2-4</a:t>
            </a:r>
          </a:p>
        </p:txBody>
      </p:sp>
    </p:spTree>
    <p:extLst>
      <p:ext uri="{BB962C8B-B14F-4D97-AF65-F5344CB8AC3E}">
        <p14:creationId xmlns:p14="http://schemas.microsoft.com/office/powerpoint/2010/main" val="249631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0132" y="457201"/>
            <a:ext cx="8116477" cy="1981200"/>
          </a:xfrm>
        </p:spPr>
        <p:txBody>
          <a:bodyPr>
            <a:normAutofit/>
          </a:bodyPr>
          <a:lstStyle/>
          <a:p>
            <a:pPr lvl="0"/>
            <a:r>
              <a:rPr lang="en-US" sz="3600" b="1" dirty="0"/>
              <a:t>What are you learning from God’s test?</a:t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F1E611-1363-4152-A212-898C122C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2016551"/>
            <a:ext cx="7704667" cy="33328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1 Peter 1:6-9</a:t>
            </a:r>
            <a:r>
              <a:rPr lang="en-US" b="1" baseline="30000" dirty="0"/>
              <a:t> </a:t>
            </a:r>
            <a:r>
              <a:rPr lang="en-US" baseline="30000" dirty="0"/>
              <a:t>6 </a:t>
            </a:r>
            <a:r>
              <a:rPr lang="en-US" dirty="0"/>
              <a:t>In all this you greatly rejoice, though now for a little while you may have had to suffer grief in all kinds of trials. 7 These have come so that the </a:t>
            </a:r>
            <a:r>
              <a:rPr lang="en-US" b="1" dirty="0">
                <a:solidFill>
                  <a:srgbClr val="0070C0"/>
                </a:solidFill>
              </a:rPr>
              <a:t>proven genuineness of your faith</a:t>
            </a:r>
            <a:r>
              <a:rPr lang="en-US" dirty="0"/>
              <a:t>—of greater worth than gold, which perishes even though refined by fire—</a:t>
            </a:r>
            <a:r>
              <a:rPr lang="en-US" b="1" dirty="0">
                <a:solidFill>
                  <a:srgbClr val="0070C0"/>
                </a:solidFill>
              </a:rPr>
              <a:t>may result in praise, glory and honor when Jesus Christ is revealed</a:t>
            </a:r>
            <a:r>
              <a:rPr lang="en-US" dirty="0"/>
              <a:t>. 8 Though you have not seen him, you love him; and even though you do not see him now, you believe in him and are filled with an inexpressible and glorious joy, 9 for you are receiving </a:t>
            </a:r>
            <a:r>
              <a:rPr lang="en-US" b="1" dirty="0">
                <a:solidFill>
                  <a:srgbClr val="0070C0"/>
                </a:solidFill>
              </a:rPr>
              <a:t>the end result of your faith, the salvation of your souls. </a:t>
            </a:r>
          </a:p>
        </p:txBody>
      </p:sp>
    </p:spTree>
    <p:extLst>
      <p:ext uri="{BB962C8B-B14F-4D97-AF65-F5344CB8AC3E}">
        <p14:creationId xmlns:p14="http://schemas.microsoft.com/office/powerpoint/2010/main" val="343080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picture of the olympic torch">
            <a:extLst>
              <a:ext uri="{FF2B5EF4-FFF2-40B4-BE49-F238E27FC236}">
                <a16:creationId xmlns:a16="http://schemas.microsoft.com/office/drawing/2014/main" id="{F9ABD492-6AF8-423A-B9DA-6B0DAB54A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410" y="2092750"/>
            <a:ext cx="5010095" cy="280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329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44107</TotalTime>
  <Words>121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Parallax</vt:lpstr>
      <vt:lpstr>Opening Ceremonies Genesis Chapter 22</vt:lpstr>
      <vt:lpstr>Final Exam</vt:lpstr>
      <vt:lpstr>God’s Standard</vt:lpstr>
      <vt:lpstr>What are you learning from God’s test?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IMPORTANT RELATIONSHIP YOU WILL EVER HAVE (THE GOSPEL OF JOHN)</dc:title>
  <dc:creator>Hollar, Edward (U.S. Person)</dc:creator>
  <cp:lastModifiedBy>Ed Hollar</cp:lastModifiedBy>
  <cp:revision>549</cp:revision>
  <cp:lastPrinted>2017-11-14T22:03:57Z</cp:lastPrinted>
  <dcterms:created xsi:type="dcterms:W3CDTF">2016-02-05T18:17:06Z</dcterms:created>
  <dcterms:modified xsi:type="dcterms:W3CDTF">2018-02-09T20:13:34Z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1a9030a3-23f3-4bf9-9f31-728e4292f35c</vt:lpwstr>
  </property>
  <property fmtid="{D5CDD505-2E9C-101B-9397-08002B2CF9AE}" pid="3" name="CLASSIFICATION">
    <vt:lpwstr>General</vt:lpwstr>
  </property>
</Properties>
</file>