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8" r:id="rId1"/>
  </p:sldMasterIdLst>
  <p:notesMasterIdLst>
    <p:notesMasterId r:id="rId6"/>
  </p:notesMasterIdLst>
  <p:sldIdLst>
    <p:sldId id="256" r:id="rId2"/>
    <p:sldId id="301" r:id="rId3"/>
    <p:sldId id="304" r:id="rId4"/>
    <p:sldId id="302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46743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1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15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1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1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1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4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388553" y="259516"/>
            <a:ext cx="6947127" cy="175522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dirty="0"/>
              <a:t>A Belt and Suspender Christian</a:t>
            </a:r>
            <a:br>
              <a:rPr lang="en-US" sz="4400" dirty="0"/>
            </a:br>
            <a:r>
              <a:rPr lang="en-US" sz="2800" dirty="0"/>
              <a:t>Genesis Chapter 21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831" y="617729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February 4</a:t>
            </a:r>
            <a:r>
              <a:rPr lang="en-US" sz="1500" baseline="30000" dirty="0"/>
              <a:t>th</a:t>
            </a:r>
            <a:r>
              <a:rPr lang="en-US" sz="1500" dirty="0"/>
              <a:t>, 2018</a:t>
            </a:r>
          </a:p>
        </p:txBody>
      </p:sp>
      <p:pic>
        <p:nvPicPr>
          <p:cNvPr id="1026" name="Picture 2" descr="Image result for pictures of belts and suspenders">
            <a:extLst>
              <a:ext uri="{FF2B5EF4-FFF2-40B4-BE49-F238E27FC236}">
                <a16:creationId xmlns:a16="http://schemas.microsoft.com/office/drawing/2014/main" id="{C87B4315-3871-46E6-ACD1-337E872F6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14" y="2181715"/>
            <a:ext cx="2913275" cy="367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195" y="571055"/>
            <a:ext cx="7704667" cy="84781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We Learn From The Birth Of Isaac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427724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God’s promises are never business as usual</a:t>
            </a:r>
          </a:p>
          <a:p>
            <a:pPr lvl="0"/>
            <a:r>
              <a:rPr lang="en-US" sz="3200" dirty="0"/>
              <a:t>God’s timing must be trusted</a:t>
            </a:r>
          </a:p>
          <a:p>
            <a:pPr lvl="0"/>
            <a:r>
              <a:rPr lang="en-US" sz="3200" dirty="0"/>
              <a:t>God’s promise are defined and delivered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706" y="278092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What We Learn From Hagar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427724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Abraham’s response teaches us God is our source for clarity</a:t>
            </a:r>
          </a:p>
          <a:p>
            <a:pPr lvl="0"/>
            <a:r>
              <a:rPr lang="en-US" sz="3200" dirty="0"/>
              <a:t>Hagar’s response teaches us God is always listening</a:t>
            </a:r>
          </a:p>
          <a:p>
            <a:pPr lvl="0"/>
            <a:r>
              <a:rPr lang="en-US" sz="3200" dirty="0"/>
              <a:t>God teaches us to forgive ourselves and believe in His promises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963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1511" y="1744135"/>
            <a:ext cx="7704667" cy="329838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What in your life do you need to release to believe in God’s promises?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0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41176</TotalTime>
  <Words>84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A Belt and Suspender Christian Genesis Chapter 21</vt:lpstr>
      <vt:lpstr>What We Learn From The Birth Of Isaac</vt:lpstr>
      <vt:lpstr>What We Learn From Hagar</vt:lpstr>
      <vt:lpstr>What in your life do you need to release to believe in God’s promises?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537</cp:revision>
  <cp:lastPrinted>2017-11-14T22:03:57Z</cp:lastPrinted>
  <dcterms:created xsi:type="dcterms:W3CDTF">2016-02-05T18:17:06Z</dcterms:created>
  <dcterms:modified xsi:type="dcterms:W3CDTF">2018-02-01T21:30:18Z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