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0" r:id="rId1"/>
  </p:sldMasterIdLst>
  <p:notesMasterIdLst>
    <p:notesMasterId r:id="rId5"/>
  </p:notesMasterIdLst>
  <p:sldIdLst>
    <p:sldId id="256" r:id="rId2"/>
    <p:sldId id="301" r:id="rId3"/>
    <p:sldId id="302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80" autoAdjust="0"/>
  </p:normalViewPr>
  <p:slideViewPr>
    <p:cSldViewPr snapToGrid="0">
      <p:cViewPr varScale="1">
        <p:scale>
          <a:sx n="81" d="100"/>
          <a:sy n="81" d="100"/>
        </p:scale>
        <p:origin x="499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89665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88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13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06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6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2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3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8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9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13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30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9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1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086252" y="992157"/>
            <a:ext cx="6947127" cy="1755227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What Say You?</a:t>
            </a:r>
            <a:br>
              <a:rPr lang="en-US" sz="4400" dirty="0"/>
            </a:br>
            <a:r>
              <a:rPr lang="en-US" sz="2800" dirty="0"/>
              <a:t>Genesis Chapter 18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100" y="5705950"/>
            <a:ext cx="5762563" cy="508420"/>
          </a:xfrm>
        </p:spPr>
        <p:txBody>
          <a:bodyPr>
            <a:normAutofit/>
          </a:bodyPr>
          <a:lstStyle/>
          <a:p>
            <a:pPr algn="ctr"/>
            <a:r>
              <a:rPr lang="en-US" sz="1500" dirty="0"/>
              <a:t>January 14</a:t>
            </a:r>
            <a:r>
              <a:rPr lang="en-US" sz="1500" baseline="30000" dirty="0"/>
              <a:t>th</a:t>
            </a:r>
            <a:r>
              <a:rPr lang="en-US" sz="150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3279" y="674018"/>
            <a:ext cx="7704667" cy="847816"/>
          </a:xfrm>
        </p:spPr>
        <p:txBody>
          <a:bodyPr>
            <a:normAutofit/>
          </a:bodyPr>
          <a:lstStyle/>
          <a:p>
            <a:r>
              <a:rPr lang="en-US" dirty="0"/>
              <a:t>One Long Day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0214" y="1644162"/>
            <a:ext cx="8371642" cy="3747970"/>
          </a:xfrm>
        </p:spPr>
        <p:txBody>
          <a:bodyPr>
            <a:noAutofit/>
          </a:bodyPr>
          <a:lstStyle/>
          <a:p>
            <a:r>
              <a:rPr lang="en-US" sz="2800" dirty="0"/>
              <a:t>Abraham and Sarah’s </a:t>
            </a:r>
            <a:r>
              <a:rPr lang="en-US" sz="2800" b="1" dirty="0"/>
              <a:t>response was to receive the Lord</a:t>
            </a:r>
          </a:p>
          <a:p>
            <a:r>
              <a:rPr lang="en-US" sz="2800" dirty="0"/>
              <a:t>God’s response </a:t>
            </a:r>
            <a:r>
              <a:rPr lang="en-US" sz="2800" b="1" dirty="0"/>
              <a:t>showed even though he is not the problem, he is the solution</a:t>
            </a:r>
          </a:p>
          <a:p>
            <a:r>
              <a:rPr lang="en-US" sz="2800" dirty="0"/>
              <a:t>God’s message </a:t>
            </a:r>
            <a:r>
              <a:rPr lang="en-US" sz="2800" b="1" dirty="0"/>
              <a:t>to Abraham on Sodom and Gomorrah is a wake up call for you and I.</a:t>
            </a:r>
            <a:endParaRPr lang="en-US" sz="2800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938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1511" y="1744135"/>
            <a:ext cx="7704667" cy="1981200"/>
          </a:xfrm>
        </p:spPr>
        <p:txBody>
          <a:bodyPr/>
          <a:lstStyle/>
          <a:p>
            <a:r>
              <a:rPr lang="en-US" dirty="0"/>
              <a:t>What Say You?</a:t>
            </a:r>
          </a:p>
        </p:txBody>
      </p:sp>
    </p:spTree>
    <p:extLst>
      <p:ext uri="{BB962C8B-B14F-4D97-AF65-F5344CB8AC3E}">
        <p14:creationId xmlns:p14="http://schemas.microsoft.com/office/powerpoint/2010/main" val="3430800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36990</TotalTime>
  <Words>57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Parallax</vt:lpstr>
      <vt:lpstr>What Say You? Genesis Chapter 18</vt:lpstr>
      <vt:lpstr>One Long Day</vt:lpstr>
      <vt:lpstr>What Say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Ed Hollar</cp:lastModifiedBy>
  <cp:revision>501</cp:revision>
  <cp:lastPrinted>2017-11-14T22:03:57Z</cp:lastPrinted>
  <dcterms:created xsi:type="dcterms:W3CDTF">2016-02-05T18:17:06Z</dcterms:created>
  <dcterms:modified xsi:type="dcterms:W3CDTF">2018-01-12T01:52:18Z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