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20" r:id="rId1"/>
  </p:sldMasterIdLst>
  <p:notesMasterIdLst>
    <p:notesMasterId r:id="rId8"/>
  </p:notesMasterIdLst>
  <p:sldIdLst>
    <p:sldId id="256" r:id="rId2"/>
    <p:sldId id="302" r:id="rId3"/>
    <p:sldId id="301" r:id="rId4"/>
    <p:sldId id="295" r:id="rId5"/>
    <p:sldId id="299" r:id="rId6"/>
    <p:sldId id="303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80" autoAdjust="0"/>
  </p:normalViewPr>
  <p:slideViewPr>
    <p:cSldViewPr snapToGrid="0">
      <p:cViewPr varScale="1">
        <p:scale>
          <a:sx n="81" d="100"/>
          <a:sy n="81" d="100"/>
        </p:scale>
        <p:origin x="499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8EE290-DDE1-42C4-BF1F-0CCF2C13BAC2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4AD1BE-660F-4089-ACA9-5B9DB1CC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7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89665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7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88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2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13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56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06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6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2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3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8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9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13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308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9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1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  <p:sldLayoutId id="2147484035" r:id="rId15"/>
    <p:sldLayoutId id="2147484036" r:id="rId16"/>
    <p:sldLayoutId id="21474840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ictures of sil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252" y="481829"/>
            <a:ext cx="6800244" cy="4531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086252" y="992157"/>
            <a:ext cx="6947127" cy="1755227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The Great Lesson In Silence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Genesis Chapter 17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100" y="5705950"/>
            <a:ext cx="5762563" cy="508420"/>
          </a:xfrm>
        </p:spPr>
        <p:txBody>
          <a:bodyPr>
            <a:normAutofit/>
          </a:bodyPr>
          <a:lstStyle/>
          <a:p>
            <a:pPr algn="ctr"/>
            <a:r>
              <a:rPr lang="en-US" sz="1500" dirty="0"/>
              <a:t>January 7</a:t>
            </a:r>
            <a:r>
              <a:rPr lang="en-US" sz="1500" baseline="30000" dirty="0"/>
              <a:t>th</a:t>
            </a:r>
            <a:r>
              <a:rPr lang="en-US" sz="1500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72620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80391"/>
          </a:xfrm>
        </p:spPr>
        <p:txBody>
          <a:bodyPr/>
          <a:lstStyle/>
          <a:p>
            <a:r>
              <a:rPr lang="en-US" dirty="0"/>
              <a:t>WAIT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423" y="1837592"/>
            <a:ext cx="8291146" cy="4162224"/>
          </a:xfrm>
        </p:spPr>
        <p:txBody>
          <a:bodyPr>
            <a:noAutofit/>
          </a:bodyPr>
          <a:lstStyle/>
          <a:p>
            <a:pPr lvl="0"/>
            <a:r>
              <a:rPr lang="en-US" sz="3200" b="1" dirty="0"/>
              <a:t>W</a:t>
            </a:r>
            <a:r>
              <a:rPr lang="en-US" sz="3200" dirty="0"/>
              <a:t>alk a little slower</a:t>
            </a:r>
            <a:endParaRPr lang="en-US" sz="4400" dirty="0"/>
          </a:p>
          <a:p>
            <a:pPr lvl="0"/>
            <a:r>
              <a:rPr lang="en-US" sz="3200" b="1" dirty="0"/>
              <a:t>A</a:t>
            </a:r>
            <a:r>
              <a:rPr lang="en-US" sz="3200" dirty="0"/>
              <a:t>sk God for increased patience, wisdom, and self-control</a:t>
            </a:r>
            <a:endParaRPr lang="en-US" sz="4400" dirty="0"/>
          </a:p>
          <a:p>
            <a:pPr lvl="0"/>
            <a:r>
              <a:rPr lang="en-US" sz="3200" b="1" dirty="0"/>
              <a:t>I</a:t>
            </a:r>
            <a:r>
              <a:rPr lang="en-US" sz="3200" dirty="0"/>
              <a:t>magine the worst-case scenario that might happen if you waited instead of running ahead</a:t>
            </a:r>
            <a:endParaRPr lang="en-US" sz="4400" dirty="0"/>
          </a:p>
          <a:p>
            <a:pPr lvl="0"/>
            <a:r>
              <a:rPr lang="en-US" sz="3200" b="1" dirty="0"/>
              <a:t>T</a:t>
            </a:r>
            <a:r>
              <a:rPr lang="en-US" sz="3200" dirty="0"/>
              <a:t>hink of how your decision impacts others</a:t>
            </a:r>
            <a:endParaRPr lang="en-US" sz="4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278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3279" y="674018"/>
            <a:ext cx="7704667" cy="847816"/>
          </a:xfrm>
        </p:spPr>
        <p:txBody>
          <a:bodyPr>
            <a:normAutofit/>
          </a:bodyPr>
          <a:lstStyle/>
          <a:p>
            <a:r>
              <a:rPr lang="en-US" dirty="0"/>
              <a:t>God’s Silence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0214" y="1644162"/>
            <a:ext cx="8371642" cy="3747970"/>
          </a:xfrm>
        </p:spPr>
        <p:txBody>
          <a:bodyPr>
            <a:noAutofit/>
          </a:bodyPr>
          <a:lstStyle/>
          <a:p>
            <a:r>
              <a:rPr lang="en-US" sz="2800" dirty="0"/>
              <a:t>Two major differences between this appearance of God and the last one:</a:t>
            </a:r>
          </a:p>
          <a:p>
            <a:pPr lvl="1"/>
            <a:r>
              <a:rPr lang="en-US" sz="2800" dirty="0"/>
              <a:t>God </a:t>
            </a:r>
            <a:r>
              <a:rPr lang="en-US" sz="2800" b="1" dirty="0"/>
              <a:t>refers to himself as El Shaddai: </a:t>
            </a:r>
            <a:r>
              <a:rPr lang="en-US" sz="2600" b="1" dirty="0"/>
              <a:t>God Almighty</a:t>
            </a:r>
          </a:p>
          <a:p>
            <a:pPr lvl="1"/>
            <a:r>
              <a:rPr lang="en-US" sz="2800" dirty="0"/>
              <a:t>Abram </a:t>
            </a:r>
            <a:r>
              <a:rPr lang="en-US" sz="2800" b="1" dirty="0"/>
              <a:t>is a changed man</a:t>
            </a:r>
          </a:p>
          <a:p>
            <a:r>
              <a:rPr lang="en-US" sz="2800" dirty="0"/>
              <a:t>God simple message:</a:t>
            </a:r>
          </a:p>
          <a:p>
            <a:pPr lvl="1"/>
            <a:r>
              <a:rPr lang="en-US" sz="2800" b="1" dirty="0"/>
              <a:t>While I am sometimes silent, I remain in control of your circumstance</a:t>
            </a:r>
          </a:p>
        </p:txBody>
      </p:sp>
    </p:spTree>
    <p:extLst>
      <p:ext uri="{BB962C8B-B14F-4D97-AF65-F5344CB8AC3E}">
        <p14:creationId xmlns:p14="http://schemas.microsoft.com/office/powerpoint/2010/main" val="289384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3" y="567559"/>
            <a:ext cx="7514035" cy="1106120"/>
          </a:xfrm>
        </p:spPr>
        <p:txBody>
          <a:bodyPr>
            <a:normAutofit/>
          </a:bodyPr>
          <a:lstStyle/>
          <a:p>
            <a:r>
              <a:rPr lang="en-US" dirty="0"/>
              <a:t>Walk Don’t Run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722" y="1673679"/>
            <a:ext cx="8212015" cy="3331954"/>
          </a:xfrm>
        </p:spPr>
        <p:txBody>
          <a:bodyPr>
            <a:noAutofit/>
          </a:bodyPr>
          <a:lstStyle/>
          <a:p>
            <a:pPr marL="228600" indent="-342900"/>
            <a:r>
              <a:rPr lang="en-US" sz="2800" dirty="0"/>
              <a:t>To hear </a:t>
            </a:r>
            <a:r>
              <a:rPr lang="en-US" sz="2800" b="1" dirty="0"/>
              <a:t>God’s voice over the crowd, we too must practice walking to God’s cadence</a:t>
            </a:r>
          </a:p>
          <a:p>
            <a:pPr marL="228600" indent="-342900"/>
            <a:r>
              <a:rPr lang="en-US" sz="2800" dirty="0"/>
              <a:t>Blameless </a:t>
            </a:r>
            <a:r>
              <a:rPr lang="en-US" sz="2800" b="1" dirty="0"/>
              <a:t>is achieved not by being sinless, but by walking with God</a:t>
            </a:r>
          </a:p>
          <a:p>
            <a:pPr marL="685800" lvl="1" indent="-342900"/>
            <a:r>
              <a:rPr lang="en-US" sz="2400" dirty="0"/>
              <a:t>Psalm 15: 1-5; Philippians 2: 12-16</a:t>
            </a:r>
            <a:endParaRPr lang="en-US" sz="2400" b="1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2050" name="Picture 2" descr="Image result for pictures of walk don't r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301" y="4529580"/>
            <a:ext cx="19240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ictures of the saying walk don't r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000" y="4529580"/>
            <a:ext cx="23812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24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23529"/>
          </a:xfrm>
        </p:spPr>
        <p:txBody>
          <a:bodyPr/>
          <a:lstStyle/>
          <a:p>
            <a:r>
              <a:rPr lang="en-US" dirty="0"/>
              <a:t>The Covenant of Circumcision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423" y="1837592"/>
            <a:ext cx="8291146" cy="4162224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Abraham</a:t>
            </a:r>
            <a:r>
              <a:rPr lang="en-US" sz="3200" b="1" dirty="0"/>
              <a:t> was called to be a keeper of the Covenant</a:t>
            </a:r>
          </a:p>
          <a:p>
            <a:pPr lvl="0"/>
            <a:r>
              <a:rPr lang="en-US" sz="3200" dirty="0"/>
              <a:t>God’s</a:t>
            </a:r>
            <a:r>
              <a:rPr lang="en-US" sz="3200" b="1" dirty="0"/>
              <a:t> circumcision command wasn’t to earn salvation but to remind them of His Grace</a:t>
            </a:r>
            <a:endParaRPr lang="en-US" sz="4400" dirty="0"/>
          </a:p>
          <a:p>
            <a:pPr lvl="1"/>
            <a:r>
              <a:rPr lang="en-US" sz="2800" b="1" dirty="0"/>
              <a:t>Romans 3:19-20</a:t>
            </a:r>
            <a:endParaRPr lang="en-US" sz="4000" dirty="0"/>
          </a:p>
          <a:p>
            <a:pPr lvl="0"/>
            <a:r>
              <a:rPr lang="en-US" sz="3200" dirty="0"/>
              <a:t>Sarah’s</a:t>
            </a:r>
            <a:r>
              <a:rPr lang="en-US" sz="3200" b="1" dirty="0"/>
              <a:t> name shows all of us the miraculous power of El-</a:t>
            </a:r>
            <a:r>
              <a:rPr lang="en-US" sz="3200" b="1" dirty="0" err="1"/>
              <a:t>Shaddi</a:t>
            </a:r>
            <a:endParaRPr lang="en-US" sz="4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186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662" y="803430"/>
            <a:ext cx="7704667" cy="723529"/>
          </a:xfrm>
        </p:spPr>
        <p:txBody>
          <a:bodyPr/>
          <a:lstStyle/>
          <a:p>
            <a:r>
              <a:rPr lang="en-US" dirty="0"/>
              <a:t>Growing Deeper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423" y="1091953"/>
            <a:ext cx="8291146" cy="4907863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God’s message </a:t>
            </a:r>
            <a:r>
              <a:rPr lang="en-US" sz="3200" b="1" dirty="0"/>
              <a:t>is simple, slow down, walk to His Cadence, and then repeat for a lifetime.</a:t>
            </a:r>
          </a:p>
          <a:p>
            <a:pPr lvl="0"/>
            <a:r>
              <a:rPr lang="en-US" sz="3200" dirty="0"/>
              <a:t>In God’s silence </a:t>
            </a:r>
            <a:r>
              <a:rPr lang="en-US" sz="3200" b="1" dirty="0"/>
              <a:t>you will find discernment, freedom from anxiety, and avoid unnecessary pitfalls and tragedy</a:t>
            </a:r>
            <a:endParaRPr lang="en-US" sz="4400" b="1" dirty="0"/>
          </a:p>
          <a:p>
            <a:endParaRPr lang="en-US" sz="2800" dirty="0"/>
          </a:p>
        </p:txBody>
      </p:sp>
      <p:pic>
        <p:nvPicPr>
          <p:cNvPr id="3074" name="Picture 2" descr="Image result for pictures of deep roo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256" y="4800600"/>
            <a:ext cx="3422285" cy="178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58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36878</TotalTime>
  <Words>214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Parallax</vt:lpstr>
      <vt:lpstr>The Great Lesson In Silence Genesis Chapter 17</vt:lpstr>
      <vt:lpstr>WAIT</vt:lpstr>
      <vt:lpstr>God’s Silence</vt:lpstr>
      <vt:lpstr>Walk Don’t Run</vt:lpstr>
      <vt:lpstr>The Covenant of Circumcision</vt:lpstr>
      <vt:lpstr>Growing Deeper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IMPORTANT RELATIONSHIP YOU WILL EVER HAVE (THE GOSPEL OF JOHN)</dc:title>
  <dc:creator>Hollar, Edward (U.S. Person)</dc:creator>
  <cp:lastModifiedBy>Ed Hollar</cp:lastModifiedBy>
  <cp:revision>496</cp:revision>
  <cp:lastPrinted>2017-11-14T22:03:57Z</cp:lastPrinted>
  <dcterms:created xsi:type="dcterms:W3CDTF">2016-02-05T18:17:06Z</dcterms:created>
  <dcterms:modified xsi:type="dcterms:W3CDTF">2018-01-05T17:03:14Z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1a9030a3-23f3-4bf9-9f31-728e4292f35c</vt:lpwstr>
  </property>
  <property fmtid="{D5CDD505-2E9C-101B-9397-08002B2CF9AE}" pid="3" name="CLASSIFICATION">
    <vt:lpwstr>General</vt:lpwstr>
  </property>
</Properties>
</file>