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38" r:id="rId1"/>
  </p:sldMasterIdLst>
  <p:notesMasterIdLst>
    <p:notesMasterId r:id="rId8"/>
  </p:notesMasterIdLst>
  <p:sldIdLst>
    <p:sldId id="256" r:id="rId2"/>
    <p:sldId id="301" r:id="rId3"/>
    <p:sldId id="303" r:id="rId4"/>
    <p:sldId id="304" r:id="rId5"/>
    <p:sldId id="302" r:id="rId6"/>
    <p:sldId id="305"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956" autoAdjust="0"/>
    <p:restoredTop sz="94680" autoAdjust="0"/>
  </p:normalViewPr>
  <p:slideViewPr>
    <p:cSldViewPr snapToGrid="0">
      <p:cViewPr varScale="1">
        <p:scale>
          <a:sx n="81" d="100"/>
          <a:sy n="81" d="100"/>
        </p:scale>
        <p:origin x="499" y="58"/>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E8EE290-DDE1-42C4-BF1F-0CCF2C13BAC2}" type="datetimeFigureOut">
              <a:rPr lang="en-US" smtClean="0"/>
              <a:t>1/24/2018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54AD1BE-660F-4089-ACA9-5B9DB1CC5898}" type="slidenum">
              <a:rPr lang="en-US" smtClean="0"/>
              <a:t>‹#›</a:t>
            </a:fld>
            <a:endParaRPr lang="en-US"/>
          </a:p>
        </p:txBody>
      </p:sp>
    </p:spTree>
    <p:extLst>
      <p:ext uri="{BB962C8B-B14F-4D97-AF65-F5344CB8AC3E}">
        <p14:creationId xmlns:p14="http://schemas.microsoft.com/office/powerpoint/2010/main" val="1229671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B61BEF0D-F0BB-DE4B-95CE-6DB70DBA9567}" type="datetimeFigureOut">
              <a:rPr lang="en-US" smtClean="0"/>
              <a:pPr/>
              <a:t>1/24/2018</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D57F1E4F-1CFF-5643-939E-217C01CDF565}"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84674319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2535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1810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9654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9715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9585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6514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5231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9284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B61BEF0D-F0BB-DE4B-95CE-6DB70DBA9567}" type="datetimeFigureOut">
              <a:rPr lang="en-US" smtClean="0"/>
              <a:pPr/>
              <a:t>1/24/2018</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165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1756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607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608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315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121828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868423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3022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1/24/2018</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0015320"/>
      </p:ext>
    </p:extLst>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 id="2147484052" r:id="rId14"/>
    <p:sldLayoutId id="2147484053" r:id="rId15"/>
    <p:sldLayoutId id="2147484054" r:id="rId16"/>
    <p:sldLayoutId id="214748405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388553" y="259516"/>
            <a:ext cx="6947127" cy="1755227"/>
          </a:xfrm>
        </p:spPr>
        <p:txBody>
          <a:bodyPr anchor="ctr">
            <a:normAutofit fontScale="90000"/>
          </a:bodyPr>
          <a:lstStyle/>
          <a:p>
            <a:pPr algn="ctr"/>
            <a:r>
              <a:rPr lang="en-US" sz="4400" dirty="0"/>
              <a:t>Warning Dangerous Undertow</a:t>
            </a:r>
            <a:br>
              <a:rPr lang="en-US" sz="4400" dirty="0"/>
            </a:br>
            <a:r>
              <a:rPr lang="en-US" sz="2800" dirty="0"/>
              <a:t>Genesis Chapter 19 &amp; 20</a:t>
            </a:r>
            <a:endParaRPr lang="en-US" sz="4400" dirty="0"/>
          </a:p>
        </p:txBody>
      </p:sp>
      <p:sp>
        <p:nvSpPr>
          <p:cNvPr id="3" name="Subtitle 2"/>
          <p:cNvSpPr>
            <a:spLocks noGrp="1"/>
          </p:cNvSpPr>
          <p:nvPr>
            <p:ph type="subTitle" idx="1"/>
          </p:nvPr>
        </p:nvSpPr>
        <p:spPr>
          <a:xfrm>
            <a:off x="3197831" y="6177290"/>
            <a:ext cx="5762563" cy="508420"/>
          </a:xfrm>
        </p:spPr>
        <p:txBody>
          <a:bodyPr>
            <a:normAutofit/>
          </a:bodyPr>
          <a:lstStyle/>
          <a:p>
            <a:pPr algn="ctr"/>
            <a:r>
              <a:rPr lang="en-US" sz="1500" dirty="0"/>
              <a:t>January 28</a:t>
            </a:r>
            <a:r>
              <a:rPr lang="en-US" sz="1500" baseline="30000" dirty="0"/>
              <a:t>th</a:t>
            </a:r>
            <a:r>
              <a:rPr lang="en-US" sz="1500" dirty="0"/>
              <a:t>, 2018</a:t>
            </a:r>
          </a:p>
        </p:txBody>
      </p:sp>
      <p:pic>
        <p:nvPicPr>
          <p:cNvPr id="4" name="Picture 3"/>
          <p:cNvPicPr>
            <a:picLocks noChangeAspect="1"/>
          </p:cNvPicPr>
          <p:nvPr/>
        </p:nvPicPr>
        <p:blipFill>
          <a:blip r:embed="rId2"/>
          <a:stretch>
            <a:fillRect/>
          </a:stretch>
        </p:blipFill>
        <p:spPr>
          <a:xfrm>
            <a:off x="3331149" y="2014743"/>
            <a:ext cx="5495925" cy="3524250"/>
          </a:xfrm>
          <a:prstGeom prst="rect">
            <a:avLst/>
          </a:prstGeom>
        </p:spPr>
      </p:pic>
    </p:spTree>
    <p:extLst>
      <p:ext uri="{BB962C8B-B14F-4D97-AF65-F5344CB8AC3E}">
        <p14:creationId xmlns:p14="http://schemas.microsoft.com/office/powerpoint/2010/main" val="726204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37195" y="571055"/>
            <a:ext cx="7704667" cy="847816"/>
          </a:xfrm>
        </p:spPr>
        <p:txBody>
          <a:bodyPr>
            <a:normAutofit fontScale="90000"/>
          </a:bodyPr>
          <a:lstStyle/>
          <a:p>
            <a:r>
              <a:rPr lang="en-US" dirty="0"/>
              <a:t>You Can Take the Girl Out of Sodom…</a:t>
            </a:r>
            <a:endParaRPr lang="en-US" sz="3600" dirty="0"/>
          </a:p>
        </p:txBody>
      </p:sp>
      <p:sp>
        <p:nvSpPr>
          <p:cNvPr id="2" name="Content Placeholder 1"/>
          <p:cNvSpPr>
            <a:spLocks noGrp="1"/>
          </p:cNvSpPr>
          <p:nvPr>
            <p:ph idx="1"/>
          </p:nvPr>
        </p:nvSpPr>
        <p:spPr>
          <a:xfrm>
            <a:off x="710214" y="1644162"/>
            <a:ext cx="8371642" cy="4277244"/>
          </a:xfrm>
        </p:spPr>
        <p:txBody>
          <a:bodyPr>
            <a:noAutofit/>
          </a:bodyPr>
          <a:lstStyle/>
          <a:p>
            <a:pPr lvl="0"/>
            <a:r>
              <a:rPr lang="en-US" sz="3200" dirty="0"/>
              <a:t>What causes the undertow of sin to win out</a:t>
            </a:r>
          </a:p>
          <a:p>
            <a:pPr lvl="1"/>
            <a:r>
              <a:rPr lang="en-US" sz="2800" dirty="0"/>
              <a:t>Lack </a:t>
            </a:r>
            <a:r>
              <a:rPr lang="en-US" sz="2800" b="1" dirty="0"/>
              <a:t>of hope and divine perspective</a:t>
            </a:r>
          </a:p>
          <a:p>
            <a:pPr lvl="1"/>
            <a:r>
              <a:rPr lang="en-US" sz="2800" dirty="0"/>
              <a:t>Lack </a:t>
            </a:r>
            <a:r>
              <a:rPr lang="en-US" sz="2800" b="1" dirty="0"/>
              <a:t>of Godly family leadership and parental authority</a:t>
            </a:r>
          </a:p>
          <a:p>
            <a:pPr lvl="1"/>
            <a:r>
              <a:rPr lang="en-US" sz="2800" dirty="0"/>
              <a:t>Lack </a:t>
            </a:r>
            <a:r>
              <a:rPr lang="en-US" sz="2800" b="1" dirty="0"/>
              <a:t>of moral discernment and immoral insensitivity</a:t>
            </a:r>
          </a:p>
          <a:p>
            <a:pPr marL="0" indent="0">
              <a:buNone/>
            </a:pPr>
            <a:endParaRPr lang="en-US" sz="3600" b="1" dirty="0"/>
          </a:p>
        </p:txBody>
      </p:sp>
    </p:spTree>
    <p:extLst>
      <p:ext uri="{BB962C8B-B14F-4D97-AF65-F5344CB8AC3E}">
        <p14:creationId xmlns:p14="http://schemas.microsoft.com/office/powerpoint/2010/main" val="289384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13524" y="685800"/>
            <a:ext cx="7515991" cy="1098612"/>
          </a:xfrm>
        </p:spPr>
        <p:txBody>
          <a:bodyPr>
            <a:normAutofit/>
          </a:bodyPr>
          <a:lstStyle/>
          <a:p>
            <a:r>
              <a:rPr lang="en-US" sz="3600" b="1" dirty="0"/>
              <a:t>HOPE</a:t>
            </a:r>
          </a:p>
        </p:txBody>
      </p:sp>
      <p:sp>
        <p:nvSpPr>
          <p:cNvPr id="6" name="Text Placeholder 5"/>
          <p:cNvSpPr>
            <a:spLocks noGrp="1"/>
          </p:cNvSpPr>
          <p:nvPr>
            <p:ph type="body" idx="1"/>
          </p:nvPr>
        </p:nvSpPr>
        <p:spPr>
          <a:xfrm>
            <a:off x="1113523" y="2203881"/>
            <a:ext cx="7515992" cy="2652203"/>
          </a:xfrm>
        </p:spPr>
        <p:txBody>
          <a:bodyPr>
            <a:noAutofit/>
          </a:bodyPr>
          <a:lstStyle/>
          <a:p>
            <a:r>
              <a:rPr lang="en-US" sz="2800" b="1" dirty="0"/>
              <a:t>Romans 15:4</a:t>
            </a:r>
            <a:r>
              <a:rPr lang="en-US" sz="2800" dirty="0"/>
              <a:t> For everything that was written in the past was written to </a:t>
            </a:r>
            <a:r>
              <a:rPr lang="en-US" sz="2800" b="1" dirty="0"/>
              <a:t>teach</a:t>
            </a:r>
            <a:r>
              <a:rPr lang="en-US" sz="2800" dirty="0"/>
              <a:t> us so that through the </a:t>
            </a:r>
            <a:r>
              <a:rPr lang="en-US" sz="2800" b="1" dirty="0"/>
              <a:t>endurance</a:t>
            </a:r>
            <a:r>
              <a:rPr lang="en-US" sz="2800" dirty="0"/>
              <a:t> taught in the Scriptures and the encouragement they provide we might have </a:t>
            </a:r>
            <a:r>
              <a:rPr lang="en-US" sz="2800" b="1" dirty="0"/>
              <a:t>hope</a:t>
            </a:r>
            <a:r>
              <a:rPr lang="en-US" sz="2800" dirty="0"/>
              <a:t>.</a:t>
            </a:r>
          </a:p>
          <a:p>
            <a:endParaRPr lang="en-US" sz="2800" dirty="0"/>
          </a:p>
        </p:txBody>
      </p:sp>
    </p:spTree>
    <p:extLst>
      <p:ext uri="{BB962C8B-B14F-4D97-AF65-F5344CB8AC3E}">
        <p14:creationId xmlns:p14="http://schemas.microsoft.com/office/powerpoint/2010/main" val="3088087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2706" y="278092"/>
            <a:ext cx="7704667" cy="847816"/>
          </a:xfrm>
        </p:spPr>
        <p:txBody>
          <a:bodyPr>
            <a:normAutofit/>
          </a:bodyPr>
          <a:lstStyle/>
          <a:p>
            <a:r>
              <a:rPr lang="en-US" dirty="0"/>
              <a:t>Déjà Vu</a:t>
            </a:r>
            <a:r>
              <a:rPr lang="en-US" dirty="0"/>
              <a:t> </a:t>
            </a:r>
            <a:endParaRPr lang="en-US" sz="3600" dirty="0"/>
          </a:p>
        </p:txBody>
      </p:sp>
      <p:sp>
        <p:nvSpPr>
          <p:cNvPr id="2" name="Content Placeholder 1"/>
          <p:cNvSpPr>
            <a:spLocks noGrp="1"/>
          </p:cNvSpPr>
          <p:nvPr>
            <p:ph idx="1"/>
          </p:nvPr>
        </p:nvSpPr>
        <p:spPr>
          <a:xfrm>
            <a:off x="710214" y="1644162"/>
            <a:ext cx="8371642" cy="4277244"/>
          </a:xfrm>
        </p:spPr>
        <p:txBody>
          <a:bodyPr>
            <a:noAutofit/>
          </a:bodyPr>
          <a:lstStyle/>
          <a:p>
            <a:pPr lvl="0"/>
            <a:r>
              <a:rPr lang="en-US" sz="3200" dirty="0"/>
              <a:t>God’s plan </a:t>
            </a:r>
            <a:r>
              <a:rPr lang="en-US" sz="3200" b="1" dirty="0"/>
              <a:t>includes a sinful Abraham and a sinful you and I</a:t>
            </a:r>
            <a:r>
              <a:rPr lang="en-US" sz="3200" dirty="0"/>
              <a:t>.</a:t>
            </a:r>
          </a:p>
          <a:p>
            <a:pPr lvl="0"/>
            <a:r>
              <a:rPr lang="en-US" sz="3200" dirty="0"/>
              <a:t>Why did Abraham repeated his sin</a:t>
            </a:r>
          </a:p>
          <a:p>
            <a:pPr lvl="1"/>
            <a:r>
              <a:rPr lang="en-US" sz="2800" dirty="0"/>
              <a:t>Abraham </a:t>
            </a:r>
            <a:r>
              <a:rPr lang="en-US" sz="2800" b="1" dirty="0"/>
              <a:t>ignored the warning signs</a:t>
            </a:r>
          </a:p>
          <a:p>
            <a:pPr lvl="1"/>
            <a:r>
              <a:rPr lang="en-US" sz="2800" dirty="0"/>
              <a:t>Abraham </a:t>
            </a:r>
            <a:r>
              <a:rPr lang="en-US" sz="2800" b="1" dirty="0"/>
              <a:t>swam into the current of sin instead of seeking the calming waters of God</a:t>
            </a:r>
          </a:p>
          <a:p>
            <a:pPr lvl="1"/>
            <a:r>
              <a:rPr lang="en-US" sz="2800" dirty="0"/>
              <a:t>Abraham </a:t>
            </a:r>
            <a:r>
              <a:rPr lang="en-US" sz="2800" b="1" dirty="0"/>
              <a:t>assumed he was the only person who could save himself</a:t>
            </a:r>
          </a:p>
          <a:p>
            <a:pPr marL="0" indent="0">
              <a:buNone/>
            </a:pPr>
            <a:endParaRPr lang="en-US" sz="3600" b="1" dirty="0"/>
          </a:p>
        </p:txBody>
      </p:sp>
    </p:spTree>
    <p:extLst>
      <p:ext uri="{BB962C8B-B14F-4D97-AF65-F5344CB8AC3E}">
        <p14:creationId xmlns:p14="http://schemas.microsoft.com/office/powerpoint/2010/main" val="249631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01511" y="1744135"/>
            <a:ext cx="7704667" cy="3298382"/>
          </a:xfrm>
        </p:spPr>
        <p:txBody>
          <a:bodyPr>
            <a:normAutofit/>
          </a:bodyPr>
          <a:lstStyle/>
          <a:p>
            <a:pPr lvl="0"/>
            <a:r>
              <a:rPr lang="en-US" b="1" dirty="0"/>
              <a:t>What legacy will your actions from this moment forward produce?  </a:t>
            </a:r>
            <a:br>
              <a:rPr lang="en-US" b="1" dirty="0"/>
            </a:br>
            <a:br>
              <a:rPr lang="en-US" b="1" dirty="0"/>
            </a:br>
            <a:r>
              <a:rPr lang="en-US" b="1" dirty="0"/>
              <a:t>Godly Swimmers or Sodomites?</a:t>
            </a:r>
            <a:endParaRPr lang="en-US" dirty="0"/>
          </a:p>
        </p:txBody>
      </p:sp>
    </p:spTree>
    <p:extLst>
      <p:ext uri="{BB962C8B-B14F-4D97-AF65-F5344CB8AC3E}">
        <p14:creationId xmlns:p14="http://schemas.microsoft.com/office/powerpoint/2010/main" val="3430800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4218494"/>
          </a:xfrm>
        </p:spPr>
        <p:txBody>
          <a:bodyPr>
            <a:normAutofit fontScale="90000"/>
          </a:bodyPr>
          <a:lstStyle/>
          <a:p>
            <a:r>
              <a:rPr lang="en-US" sz="3600" b="1" dirty="0"/>
              <a:t>Matthew 5:14-16</a:t>
            </a:r>
            <a:br>
              <a:rPr lang="en-US" sz="3600" b="1" dirty="0"/>
            </a:br>
            <a:br>
              <a:rPr lang="en-US" sz="3200" baseline="30000" dirty="0"/>
            </a:br>
            <a:r>
              <a:rPr lang="en-US" sz="3200" baseline="30000" dirty="0"/>
              <a:t>14 </a:t>
            </a:r>
            <a:r>
              <a:rPr lang="en-US" sz="3200" dirty="0"/>
              <a:t>“</a:t>
            </a:r>
            <a:r>
              <a:rPr lang="en-US" sz="3200" b="1" dirty="0"/>
              <a:t>You</a:t>
            </a:r>
            <a:r>
              <a:rPr lang="en-US" sz="3200" dirty="0"/>
              <a:t> are the light of the world. A town built on a hill cannot be hidden. </a:t>
            </a:r>
            <a:r>
              <a:rPr lang="en-US" sz="3200" baseline="30000" dirty="0"/>
              <a:t>15 </a:t>
            </a:r>
            <a:r>
              <a:rPr lang="en-US" sz="3200" dirty="0"/>
              <a:t>Neither do people light a lamp and put it under a bowl. Instead they put it on its stand, and it gives light to everyone in the house. </a:t>
            </a:r>
            <a:r>
              <a:rPr lang="en-US" sz="3200" baseline="30000" dirty="0"/>
              <a:t>16 </a:t>
            </a:r>
            <a:r>
              <a:rPr lang="en-US" sz="3200" dirty="0"/>
              <a:t>In the same way, </a:t>
            </a:r>
            <a:r>
              <a:rPr lang="en-US" sz="3200" b="1" dirty="0"/>
              <a:t>let your light shine before others, that they may see your good deeds and glorify your Father in heaven.</a:t>
            </a:r>
            <a:endParaRPr lang="en-US" sz="3200" b="1" dirty="0"/>
          </a:p>
        </p:txBody>
      </p:sp>
    </p:spTree>
    <p:extLst>
      <p:ext uri="{BB962C8B-B14F-4D97-AF65-F5344CB8AC3E}">
        <p14:creationId xmlns:p14="http://schemas.microsoft.com/office/powerpoint/2010/main" val="1537786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40929</TotalTime>
  <Words>146</Words>
  <Application>Microsoft Office PowerPoint</Application>
  <PresentationFormat>On-screen Show (4:3)</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Parallax</vt:lpstr>
      <vt:lpstr>Warning Dangerous Undertow Genesis Chapter 19 &amp; 20</vt:lpstr>
      <vt:lpstr>You Can Take the Girl Out of Sodom…</vt:lpstr>
      <vt:lpstr>HOPE</vt:lpstr>
      <vt:lpstr>Déjà Vu </vt:lpstr>
      <vt:lpstr>What legacy will your actions from this moment forward produce?    Godly Swimmers or Sodomites?</vt:lpstr>
      <vt:lpstr>Matthew 5:14-16  14 “You are the light of the world. A town built on a hill cannot be hidden. 15 Neither do people light a lamp and put it under a bowl. Instead they put it on its stand, and it gives light to everyone in the house. 16 In the same way, let your light shine before others, that they may see your good deeds and glorify your Father in heaven.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IMPORTANT RELATIONSHIP YOU WILL EVER HAVE (THE GOSPEL OF JOHN)</dc:title>
  <dc:creator>Hollar, Edward (U.S. Person)</dc:creator>
  <cp:lastModifiedBy>Ed Hollar</cp:lastModifiedBy>
  <cp:revision>532</cp:revision>
  <cp:lastPrinted>2017-11-14T22:03:57Z</cp:lastPrinted>
  <dcterms:created xsi:type="dcterms:W3CDTF">2016-02-05T18:17:06Z</dcterms:created>
  <dcterms:modified xsi:type="dcterms:W3CDTF">2018-01-26T15:25:25Z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1a9030a3-23f3-4bf9-9f31-728e4292f35c</vt:lpwstr>
  </property>
  <property fmtid="{D5CDD505-2E9C-101B-9397-08002B2CF9AE}" pid="3" name="CLASSIFICATION">
    <vt:lpwstr>General</vt:lpwstr>
  </property>
</Properties>
</file>