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38" r:id="rId1"/>
  </p:sldMasterIdLst>
  <p:notesMasterIdLst>
    <p:notesMasterId r:id="rId6"/>
  </p:notesMasterIdLst>
  <p:sldIdLst>
    <p:sldId id="256" r:id="rId2"/>
    <p:sldId id="303" r:id="rId3"/>
    <p:sldId id="301" r:id="rId4"/>
    <p:sldId id="302" r:id="rId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56" autoAdjust="0"/>
    <p:restoredTop sz="94680" autoAdjust="0"/>
  </p:normalViewPr>
  <p:slideViewPr>
    <p:cSldViewPr snapToGrid="0">
      <p:cViewPr varScale="1">
        <p:scale>
          <a:sx n="81" d="100"/>
          <a:sy n="81" d="100"/>
        </p:scale>
        <p:origin x="499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8EE290-DDE1-42C4-BF1F-0CCF2C13BAC2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4AD1BE-660F-4089-ACA9-5B9DB1CC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7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846743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53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810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54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715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85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514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31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8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5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75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7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8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5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182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6842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22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15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  <p:sldLayoutId id="2147484052" r:id="rId14"/>
    <p:sldLayoutId id="2147484053" r:id="rId15"/>
    <p:sldLayoutId id="2147484054" r:id="rId16"/>
    <p:sldLayoutId id="214748405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868" y="1816781"/>
            <a:ext cx="5617036" cy="411312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388553" y="259516"/>
            <a:ext cx="6947127" cy="1755227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/>
              <a:t>Deathly Hallows</a:t>
            </a:r>
            <a:br>
              <a:rPr lang="en-US" sz="4400" dirty="0"/>
            </a:br>
            <a:r>
              <a:rPr lang="en-US" sz="2800" dirty="0"/>
              <a:t>Genesis Chapter 19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7831" y="6177290"/>
            <a:ext cx="5762563" cy="508420"/>
          </a:xfrm>
        </p:spPr>
        <p:txBody>
          <a:bodyPr>
            <a:normAutofit/>
          </a:bodyPr>
          <a:lstStyle/>
          <a:p>
            <a:pPr algn="ctr"/>
            <a:r>
              <a:rPr lang="en-US" sz="1500" dirty="0"/>
              <a:t>January 21</a:t>
            </a:r>
            <a:r>
              <a:rPr lang="en-US" sz="1500" baseline="30000" dirty="0"/>
              <a:t>st</a:t>
            </a:r>
            <a:r>
              <a:rPr lang="en-US" sz="1500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72620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7846" y="297403"/>
            <a:ext cx="7704667" cy="1052003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Glovey</a:t>
            </a:r>
            <a:r>
              <a:rPr lang="en-US" dirty="0"/>
              <a:t>” Mud?</a:t>
            </a:r>
          </a:p>
        </p:txBody>
      </p:sp>
      <p:pic>
        <p:nvPicPr>
          <p:cNvPr id="1026" name="Picture 2" descr="Image result for pictures of a muddy white glo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10418" y="1265486"/>
            <a:ext cx="3827750" cy="214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ictures of a children with muddy white glo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25410" y="144324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ictures of a children with muddy white glo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8826" y="1443245"/>
            <a:ext cx="6084595" cy="455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78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3279" y="674018"/>
            <a:ext cx="7704667" cy="847816"/>
          </a:xfrm>
        </p:spPr>
        <p:txBody>
          <a:bodyPr>
            <a:normAutofit/>
          </a:bodyPr>
          <a:lstStyle/>
          <a:p>
            <a:r>
              <a:rPr lang="en-US" dirty="0"/>
              <a:t>Contaminated Convictions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0214" y="1644162"/>
            <a:ext cx="8371642" cy="4277244"/>
          </a:xfrm>
        </p:spPr>
        <p:txBody>
          <a:bodyPr>
            <a:noAutofit/>
          </a:bodyPr>
          <a:lstStyle/>
          <a:p>
            <a:pPr lvl="0"/>
            <a:r>
              <a:rPr lang="en-US" sz="3200" dirty="0"/>
              <a:t>Tolerance </a:t>
            </a:r>
            <a:r>
              <a:rPr lang="en-US" sz="3200" b="1" dirty="0"/>
              <a:t>of immorality will contaminate your convictions</a:t>
            </a:r>
            <a:endParaRPr lang="en-US" sz="3200" dirty="0"/>
          </a:p>
          <a:p>
            <a:pPr lvl="0"/>
            <a:r>
              <a:rPr lang="en-US" sz="3200" dirty="0"/>
              <a:t>Your choices </a:t>
            </a:r>
            <a:r>
              <a:rPr lang="en-US" sz="3200" b="1" dirty="0"/>
              <a:t>based off your convictions should align with God’s Word not the acceptable practices of your environment</a:t>
            </a:r>
            <a:endParaRPr lang="en-US" sz="3200" dirty="0"/>
          </a:p>
          <a:p>
            <a:pPr lvl="0"/>
            <a:r>
              <a:rPr lang="en-US" sz="3200" dirty="0"/>
              <a:t>If you </a:t>
            </a:r>
            <a:r>
              <a:rPr lang="en-US" sz="3200" b="1" dirty="0"/>
              <a:t>have to pack for heaven, you are not ready for heaven</a:t>
            </a:r>
          </a:p>
          <a:p>
            <a:pPr lvl="1"/>
            <a:r>
              <a:rPr lang="en-US" sz="2800" b="1" dirty="0"/>
              <a:t>Luke 17: 26-33</a:t>
            </a:r>
            <a:endParaRPr lang="en-US" sz="2800" dirty="0"/>
          </a:p>
          <a:p>
            <a:pPr marL="0" indent="0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9384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01511" y="1744135"/>
            <a:ext cx="7704667" cy="329838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What condition are your convictions?  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Are they still hallow before the Lord or have they been compromised by the Sodom of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800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37301</TotalTime>
  <Words>62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Corbel</vt:lpstr>
      <vt:lpstr>Parallax</vt:lpstr>
      <vt:lpstr>Deathly Hallows Genesis Chapter 19</vt:lpstr>
      <vt:lpstr>“Glovey” Mud?</vt:lpstr>
      <vt:lpstr>Contaminated Convictions</vt:lpstr>
      <vt:lpstr>What condition are your convictions?    Are they still hallow before the Lord or have they been compromised by the Sodom of today?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IMPORTANT RELATIONSHIP YOU WILL EVER HAVE (THE GOSPEL OF JOHN)</dc:title>
  <dc:creator>Hollar, Edward (U.S. Person)</dc:creator>
  <cp:lastModifiedBy>Ed Hollar</cp:lastModifiedBy>
  <cp:revision>511</cp:revision>
  <cp:lastPrinted>2017-11-14T22:03:57Z</cp:lastPrinted>
  <dcterms:created xsi:type="dcterms:W3CDTF">2016-02-05T18:17:06Z</dcterms:created>
  <dcterms:modified xsi:type="dcterms:W3CDTF">2018-01-18T20:12:41Z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1a9030a3-23f3-4bf9-9f31-728e4292f35c</vt:lpwstr>
  </property>
  <property fmtid="{D5CDD505-2E9C-101B-9397-08002B2CF9AE}" pid="3" name="CLASSIFICATION">
    <vt:lpwstr>General</vt:lpwstr>
  </property>
</Properties>
</file>