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0" r:id="rId1"/>
  </p:sldMasterIdLst>
  <p:notesMasterIdLst>
    <p:notesMasterId r:id="rId8"/>
  </p:notesMasterIdLst>
  <p:sldIdLst>
    <p:sldId id="256" r:id="rId2"/>
    <p:sldId id="301" r:id="rId3"/>
    <p:sldId id="288" r:id="rId4"/>
    <p:sldId id="295" r:id="rId5"/>
    <p:sldId id="299" r:id="rId6"/>
    <p:sldId id="294"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4680" autoAdjust="0"/>
  </p:normalViewPr>
  <p:slideViewPr>
    <p:cSldViewPr snapToGrid="0">
      <p:cViewPr varScale="1">
        <p:scale>
          <a:sx n="87" d="100"/>
          <a:sy n="87" d="100"/>
        </p:scale>
        <p:origin x="1776" y="67"/>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8EE290-DDE1-42C4-BF1F-0CCF2C13BAC2}" type="datetimeFigureOut">
              <a:rPr lang="en-US" smtClean="0"/>
              <a:t>12/14/2017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54AD1BE-660F-4089-ACA9-5B9DB1CC5898}" type="slidenum">
              <a:rPr lang="en-US" smtClean="0"/>
              <a:t>‹#›</a:t>
            </a:fld>
            <a:endParaRPr lang="en-US"/>
          </a:p>
        </p:txBody>
      </p:sp>
    </p:spTree>
    <p:extLst>
      <p:ext uri="{BB962C8B-B14F-4D97-AF65-F5344CB8AC3E}">
        <p14:creationId xmlns:p14="http://schemas.microsoft.com/office/powerpoint/2010/main" val="122967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68966530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77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2288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17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8413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356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806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7563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062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413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18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3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195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049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72135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63308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179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12/14/2017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1812412"/>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 id="2147484033" r:id="rId13"/>
    <p:sldLayoutId id="2147484034" r:id="rId14"/>
    <p:sldLayoutId id="2147484035" r:id="rId15"/>
    <p:sldLayoutId id="2147484036" r:id="rId16"/>
    <p:sldLayoutId id="214748403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39369" y="2900856"/>
            <a:ext cx="6947127" cy="1755227"/>
          </a:xfrm>
        </p:spPr>
        <p:txBody>
          <a:bodyPr anchor="ctr">
            <a:normAutofit/>
          </a:bodyPr>
          <a:lstStyle/>
          <a:p>
            <a:pPr algn="ctr"/>
            <a:r>
              <a:rPr lang="en-US" sz="4400" dirty="0"/>
              <a:t>Tragic Truth</a:t>
            </a:r>
          </a:p>
        </p:txBody>
      </p:sp>
      <p:sp>
        <p:nvSpPr>
          <p:cNvPr id="3" name="Subtitle 2"/>
          <p:cNvSpPr>
            <a:spLocks noGrp="1"/>
          </p:cNvSpPr>
          <p:nvPr>
            <p:ph type="subTitle" idx="1"/>
          </p:nvPr>
        </p:nvSpPr>
        <p:spPr>
          <a:xfrm>
            <a:off x="3292100" y="5705949"/>
            <a:ext cx="5762563" cy="1364531"/>
          </a:xfrm>
        </p:spPr>
        <p:txBody>
          <a:bodyPr>
            <a:normAutofit/>
          </a:bodyPr>
          <a:lstStyle/>
          <a:p>
            <a:pPr algn="ctr"/>
            <a:r>
              <a:rPr lang="en-US" sz="1500" dirty="0"/>
              <a:t>December 17</a:t>
            </a:r>
            <a:r>
              <a:rPr lang="en-US" sz="1500" baseline="30000" dirty="0"/>
              <a:t>th</a:t>
            </a:r>
            <a:r>
              <a:rPr lang="en-US" sz="1500" dirty="0"/>
              <a:t>, 2017</a:t>
            </a:r>
          </a:p>
        </p:txBody>
      </p:sp>
    </p:spTree>
    <p:extLst>
      <p:ext uri="{BB962C8B-B14F-4D97-AF65-F5344CB8AC3E}">
        <p14:creationId xmlns:p14="http://schemas.microsoft.com/office/powerpoint/2010/main" val="72620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1186961"/>
          </a:xfrm>
        </p:spPr>
        <p:txBody>
          <a:bodyPr>
            <a:normAutofit/>
          </a:bodyPr>
          <a:lstStyle/>
          <a:p>
            <a:r>
              <a:rPr lang="en-US" b="1" dirty="0"/>
              <a:t>Running</a:t>
            </a:r>
            <a:r>
              <a:rPr lang="en-US" sz="3600" b="1" dirty="0"/>
              <a:t> Ahead of God</a:t>
            </a:r>
            <a:endParaRPr lang="en-US" sz="3600" dirty="0"/>
          </a:p>
        </p:txBody>
      </p:sp>
      <p:sp>
        <p:nvSpPr>
          <p:cNvPr id="2" name="Content Placeholder 1"/>
          <p:cNvSpPr>
            <a:spLocks noGrp="1"/>
          </p:cNvSpPr>
          <p:nvPr>
            <p:ph idx="1"/>
          </p:nvPr>
        </p:nvSpPr>
        <p:spPr>
          <a:xfrm>
            <a:off x="800100" y="1644162"/>
            <a:ext cx="8088923" cy="4355654"/>
          </a:xfrm>
        </p:spPr>
        <p:txBody>
          <a:bodyPr>
            <a:noAutofit/>
          </a:bodyPr>
          <a:lstStyle/>
          <a:p>
            <a:r>
              <a:rPr lang="en-US" sz="2800" dirty="0"/>
              <a:t>Genesis 16: 1-6</a:t>
            </a:r>
          </a:p>
          <a:p>
            <a:r>
              <a:rPr lang="en-US" sz="2800" dirty="0"/>
              <a:t>Instead </a:t>
            </a:r>
            <a:r>
              <a:rPr lang="en-US" sz="2800" b="1" dirty="0"/>
              <a:t>of speaking to God, Sarai spoke for God</a:t>
            </a:r>
          </a:p>
          <a:p>
            <a:pPr lvl="1"/>
            <a:r>
              <a:rPr lang="en-US" sz="2400" dirty="0"/>
              <a:t>James 5:7-8</a:t>
            </a:r>
          </a:p>
          <a:p>
            <a:r>
              <a:rPr lang="en-US" sz="2800" dirty="0"/>
              <a:t>Abram’s </a:t>
            </a:r>
            <a:r>
              <a:rPr lang="en-US" sz="2800" b="1" dirty="0"/>
              <a:t>agreement led his family back into Egypt</a:t>
            </a:r>
          </a:p>
          <a:p>
            <a:pPr lvl="1"/>
            <a:r>
              <a:rPr lang="en-US" sz="2400" dirty="0"/>
              <a:t>1 Peter 5:6-11</a:t>
            </a:r>
          </a:p>
          <a:p>
            <a:r>
              <a:rPr lang="en-US" sz="2800" dirty="0"/>
              <a:t>When </a:t>
            </a:r>
            <a:r>
              <a:rPr lang="en-US" sz="2800" b="1" dirty="0"/>
              <a:t>the consequences of sin begin to fall, relationships always suffer</a:t>
            </a:r>
          </a:p>
          <a:p>
            <a:pPr lvl="1"/>
            <a:r>
              <a:rPr lang="en-US" sz="2400" dirty="0"/>
              <a:t>Proverbs 30:21</a:t>
            </a:r>
          </a:p>
        </p:txBody>
      </p:sp>
    </p:spTree>
    <p:extLst>
      <p:ext uri="{BB962C8B-B14F-4D97-AF65-F5344CB8AC3E}">
        <p14:creationId xmlns:p14="http://schemas.microsoft.com/office/powerpoint/2010/main" val="289384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09751"/>
          </a:xfrm>
        </p:spPr>
        <p:txBody>
          <a:bodyPr anchor="ctr">
            <a:normAutofit fontScale="90000"/>
          </a:bodyPr>
          <a:lstStyle/>
          <a:p>
            <a:r>
              <a:rPr lang="en-US" dirty="0"/>
              <a:t>Same Old Sin</a:t>
            </a:r>
          </a:p>
        </p:txBody>
      </p:sp>
      <p:sp>
        <p:nvSpPr>
          <p:cNvPr id="3" name="Content Placeholder 2"/>
          <p:cNvSpPr>
            <a:spLocks noGrp="1"/>
          </p:cNvSpPr>
          <p:nvPr>
            <p:ph idx="1"/>
          </p:nvPr>
        </p:nvSpPr>
        <p:spPr>
          <a:xfrm>
            <a:off x="908336" y="966952"/>
            <a:ext cx="8145518" cy="5665076"/>
          </a:xfrm>
        </p:spPr>
        <p:txBody>
          <a:bodyPr>
            <a:normAutofit fontScale="92500" lnSpcReduction="10000"/>
          </a:bodyPr>
          <a:lstStyle/>
          <a:p>
            <a:r>
              <a:rPr lang="en-US" b="1" dirty="0"/>
              <a:t>Compare Genesis 16:3 to Genesis 3:6</a:t>
            </a:r>
            <a:endParaRPr lang="en-US" dirty="0"/>
          </a:p>
          <a:p>
            <a:r>
              <a:rPr lang="en-US" dirty="0"/>
              <a:t>Genesis 16:3 </a:t>
            </a:r>
            <a:r>
              <a:rPr lang="en-US" b="1" baseline="30000" dirty="0"/>
              <a:t> </a:t>
            </a:r>
            <a:r>
              <a:rPr lang="en-US" dirty="0"/>
              <a:t>So after Abram had been living in Canaan ten years, Sarai his wife took her Egyptian slave Hagar and </a:t>
            </a:r>
            <a:r>
              <a:rPr lang="en-US" dirty="0">
                <a:highlight>
                  <a:srgbClr val="00FFFF"/>
                </a:highlight>
              </a:rPr>
              <a:t>gave her to her husband to be his wife.</a:t>
            </a:r>
          </a:p>
          <a:p>
            <a:r>
              <a:rPr lang="en-US" dirty="0"/>
              <a:t>Genesis 3:6</a:t>
            </a:r>
            <a:r>
              <a:rPr lang="en-US" b="1" baseline="30000" dirty="0"/>
              <a:t> 6 </a:t>
            </a:r>
            <a:r>
              <a:rPr lang="en-US" dirty="0"/>
              <a:t>When the woman saw that the fruit of the tree was good for food and pleasing to the eye, and also desirable for gaining wisdom, she took some and ate it. </a:t>
            </a:r>
            <a:r>
              <a:rPr lang="en-US" dirty="0">
                <a:highlight>
                  <a:srgbClr val="00FFFF"/>
                </a:highlight>
              </a:rPr>
              <a:t>She also gave some to her husband</a:t>
            </a:r>
            <a:r>
              <a:rPr lang="en-US" dirty="0"/>
              <a:t>, who was with her, and he ate it. </a:t>
            </a:r>
            <a:endParaRPr lang="en-US" b="1" dirty="0"/>
          </a:p>
          <a:p>
            <a:r>
              <a:rPr lang="en-US" b="1" dirty="0"/>
              <a:t>Compare: Genesis 16:2 to Genesis 3:17</a:t>
            </a:r>
            <a:endParaRPr lang="en-US" dirty="0"/>
          </a:p>
          <a:p>
            <a:r>
              <a:rPr lang="en-US" dirty="0"/>
              <a:t>Genesis 16:2 </a:t>
            </a:r>
            <a:r>
              <a:rPr lang="en-US" b="1" baseline="30000" dirty="0"/>
              <a:t> </a:t>
            </a:r>
            <a:r>
              <a:rPr lang="en-US" dirty="0"/>
              <a:t>so she said to Abram, “The </a:t>
            </a:r>
            <a:r>
              <a:rPr lang="en-US" cap="small" dirty="0"/>
              <a:t>Lord</a:t>
            </a:r>
            <a:r>
              <a:rPr lang="en-US" dirty="0"/>
              <a:t> has kept me from having children. Go, sleep with my slave; perhaps I can build a family through her.”  </a:t>
            </a:r>
            <a:r>
              <a:rPr lang="en-US" dirty="0">
                <a:highlight>
                  <a:srgbClr val="FFFF00"/>
                </a:highlight>
              </a:rPr>
              <a:t>Abram agreed to what Sarai said</a:t>
            </a:r>
            <a:r>
              <a:rPr lang="en-US" dirty="0"/>
              <a:t>. </a:t>
            </a:r>
          </a:p>
          <a:p>
            <a:r>
              <a:rPr lang="en-US" dirty="0"/>
              <a:t>Genesis 3:17</a:t>
            </a:r>
            <a:r>
              <a:rPr lang="en-US" b="1" baseline="30000" dirty="0"/>
              <a:t> 17 </a:t>
            </a:r>
            <a:r>
              <a:rPr lang="en-US" dirty="0"/>
              <a:t>To Adam he said, “</a:t>
            </a:r>
            <a:r>
              <a:rPr lang="en-US" dirty="0">
                <a:highlight>
                  <a:srgbClr val="FFFF00"/>
                </a:highlight>
              </a:rPr>
              <a:t>Because you listened to your wife </a:t>
            </a:r>
            <a:r>
              <a:rPr lang="en-US" dirty="0"/>
              <a:t>and ate fruit from the tree about which I commanded you, ‘You must not eat from it,’</a:t>
            </a:r>
          </a:p>
        </p:txBody>
      </p:sp>
    </p:spTree>
    <p:extLst>
      <p:ext uri="{BB962C8B-B14F-4D97-AF65-F5344CB8AC3E}">
        <p14:creationId xmlns:p14="http://schemas.microsoft.com/office/powerpoint/2010/main" val="302379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3" y="567559"/>
            <a:ext cx="7514035" cy="1106120"/>
          </a:xfrm>
        </p:spPr>
        <p:txBody>
          <a:bodyPr>
            <a:normAutofit/>
          </a:bodyPr>
          <a:lstStyle/>
          <a:p>
            <a:r>
              <a:rPr lang="en-US" dirty="0"/>
              <a:t>Tragic Truth</a:t>
            </a:r>
          </a:p>
        </p:txBody>
      </p:sp>
      <p:sp>
        <p:nvSpPr>
          <p:cNvPr id="3" name="Content Placeholder 2"/>
          <p:cNvSpPr>
            <a:spLocks noGrp="1"/>
          </p:cNvSpPr>
          <p:nvPr>
            <p:ph idx="1"/>
          </p:nvPr>
        </p:nvSpPr>
        <p:spPr>
          <a:xfrm>
            <a:off x="773722" y="1673679"/>
            <a:ext cx="8212015" cy="4876800"/>
          </a:xfrm>
        </p:spPr>
        <p:txBody>
          <a:bodyPr>
            <a:noAutofit/>
          </a:bodyPr>
          <a:lstStyle/>
          <a:p>
            <a:r>
              <a:rPr lang="en-US" sz="2800" dirty="0"/>
              <a:t>Genesis 16: 7-16</a:t>
            </a:r>
          </a:p>
          <a:p>
            <a:pPr marL="228600" indent="-342900"/>
            <a:r>
              <a:rPr lang="en-US" sz="2800" dirty="0"/>
              <a:t>Abram failed </a:t>
            </a:r>
            <a:r>
              <a:rPr lang="en-US" sz="2800" b="1" dirty="0"/>
              <a:t>by not testing his wife’s advice and counsel against God’s Word</a:t>
            </a:r>
          </a:p>
          <a:p>
            <a:pPr marL="228600" indent="-342900"/>
            <a:r>
              <a:rPr lang="en-US" sz="2800" dirty="0"/>
              <a:t>Abram failed </a:t>
            </a:r>
            <a:r>
              <a:rPr lang="en-US" sz="2800" b="1" dirty="0"/>
              <a:t>by taking the easy way out instead of facing his consequences</a:t>
            </a:r>
          </a:p>
          <a:p>
            <a:pPr marL="228600" indent="-342900"/>
            <a:r>
              <a:rPr lang="en-US" sz="2800" dirty="0"/>
              <a:t>Through Hagar </a:t>
            </a:r>
            <a:r>
              <a:rPr lang="en-US" sz="2800" b="1" dirty="0"/>
              <a:t>we learn God hears us among sinful acts</a:t>
            </a:r>
          </a:p>
          <a:p>
            <a:pPr marL="228600" indent="-342900"/>
            <a:r>
              <a:rPr lang="en-US" sz="2800" dirty="0"/>
              <a:t>The tragic truth </a:t>
            </a:r>
            <a:r>
              <a:rPr lang="en-US" sz="2800" b="1" dirty="0"/>
              <a:t>is there are some sins that cannot be undone in this world</a:t>
            </a:r>
          </a:p>
          <a:p>
            <a:pPr marL="0" indent="0">
              <a:buNone/>
            </a:pPr>
            <a:endParaRPr lang="en-US" sz="2800" dirty="0"/>
          </a:p>
        </p:txBody>
      </p:sp>
    </p:spTree>
    <p:extLst>
      <p:ext uri="{BB962C8B-B14F-4D97-AF65-F5344CB8AC3E}">
        <p14:creationId xmlns:p14="http://schemas.microsoft.com/office/powerpoint/2010/main" val="420324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80391"/>
          </a:xfrm>
        </p:spPr>
        <p:txBody>
          <a:bodyPr/>
          <a:lstStyle/>
          <a:p>
            <a:r>
              <a:rPr lang="en-US" dirty="0"/>
              <a:t>WAIT</a:t>
            </a:r>
          </a:p>
        </p:txBody>
      </p:sp>
      <p:sp>
        <p:nvSpPr>
          <p:cNvPr id="3" name="Content Placeholder 2"/>
          <p:cNvSpPr>
            <a:spLocks noGrp="1"/>
          </p:cNvSpPr>
          <p:nvPr>
            <p:ph idx="1"/>
          </p:nvPr>
        </p:nvSpPr>
        <p:spPr>
          <a:xfrm>
            <a:off x="659423" y="1837592"/>
            <a:ext cx="8291146" cy="4162224"/>
          </a:xfrm>
        </p:spPr>
        <p:txBody>
          <a:bodyPr>
            <a:noAutofit/>
          </a:bodyPr>
          <a:lstStyle/>
          <a:p>
            <a:pPr lvl="0"/>
            <a:r>
              <a:rPr lang="en-US" sz="3200" b="1" dirty="0"/>
              <a:t>W</a:t>
            </a:r>
            <a:r>
              <a:rPr lang="en-US" sz="3200" dirty="0"/>
              <a:t>alk a little slower</a:t>
            </a:r>
            <a:endParaRPr lang="en-US" sz="4400" dirty="0"/>
          </a:p>
          <a:p>
            <a:pPr lvl="0"/>
            <a:r>
              <a:rPr lang="en-US" sz="3200" b="1" dirty="0"/>
              <a:t>A</a:t>
            </a:r>
            <a:r>
              <a:rPr lang="en-US" sz="3200" dirty="0"/>
              <a:t>sk God for increased patience, wisdom, and self-control</a:t>
            </a:r>
            <a:endParaRPr lang="en-US" sz="4400" dirty="0"/>
          </a:p>
          <a:p>
            <a:pPr lvl="0"/>
            <a:r>
              <a:rPr lang="en-US" sz="3200" b="1" dirty="0"/>
              <a:t>I</a:t>
            </a:r>
            <a:r>
              <a:rPr lang="en-US" sz="3200" dirty="0"/>
              <a:t>magine the worst-case scenario that might happen if you waited instead of running ahead</a:t>
            </a:r>
            <a:endParaRPr lang="en-US" sz="4400" dirty="0"/>
          </a:p>
          <a:p>
            <a:pPr lvl="0"/>
            <a:r>
              <a:rPr lang="en-US" sz="3200" b="1" dirty="0"/>
              <a:t>T</a:t>
            </a:r>
            <a:r>
              <a:rPr lang="en-US" sz="3200" dirty="0"/>
              <a:t>hink of how your decision impacts others</a:t>
            </a:r>
            <a:endParaRPr lang="en-US" sz="4400" dirty="0"/>
          </a:p>
          <a:p>
            <a:endParaRPr lang="en-US" sz="2800" dirty="0"/>
          </a:p>
        </p:txBody>
      </p:sp>
    </p:spTree>
    <p:extLst>
      <p:ext uri="{BB962C8B-B14F-4D97-AF65-F5344CB8AC3E}">
        <p14:creationId xmlns:p14="http://schemas.microsoft.com/office/powerpoint/2010/main" val="285186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1318846" y="1110759"/>
            <a:ext cx="7367954" cy="2133600"/>
          </a:xfrm>
          <a:prstGeom prst="rect">
            <a:avLst/>
          </a:prstGeom>
          <a:solidFill>
            <a:srgbClr val="00B0F0"/>
          </a:solid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Font typeface="Arial"/>
              <a:buNone/>
            </a:pPr>
            <a:r>
              <a:rPr lang="en-US" sz="4800" b="1" dirty="0">
                <a:solidFill>
                  <a:srgbClr val="FFC000"/>
                </a:solidFill>
              </a:rPr>
              <a:t>When you run with God leading the way, you run a race called Grace</a:t>
            </a:r>
          </a:p>
        </p:txBody>
      </p:sp>
      <p:sp>
        <p:nvSpPr>
          <p:cNvPr id="5" name="Content Placeholder 4"/>
          <p:cNvSpPr>
            <a:spLocks noGrp="1"/>
          </p:cNvSpPr>
          <p:nvPr>
            <p:ph idx="1"/>
          </p:nvPr>
        </p:nvSpPr>
        <p:spPr>
          <a:xfrm>
            <a:off x="1318846" y="1108296"/>
            <a:ext cx="7359646" cy="2136063"/>
          </a:xfrm>
          <a:noFill/>
        </p:spPr>
        <p:txBody>
          <a:bodyPr>
            <a:normAutofit lnSpcReduction="10000"/>
          </a:bodyPr>
          <a:lstStyle/>
          <a:p>
            <a:pPr marL="0" indent="0" algn="ctr">
              <a:buNone/>
            </a:pPr>
            <a:r>
              <a:rPr lang="en-US" sz="4800" b="1" dirty="0">
                <a:solidFill>
                  <a:srgbClr val="FF0000"/>
                </a:solidFill>
              </a:rPr>
              <a:t>When you run alone and ahead of God, you run a tragic race</a:t>
            </a:r>
          </a:p>
        </p:txBody>
      </p:sp>
      <p:pic>
        <p:nvPicPr>
          <p:cNvPr id="1030" name="Picture 6" descr="Image result for images of walking with g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242" y="3520423"/>
            <a:ext cx="6180853" cy="30603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242" y="3520423"/>
            <a:ext cx="6180853" cy="3066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63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5">
                                            <p:txEl>
                                              <p:pRg st="0" end="0"/>
                                            </p:txEl>
                                          </p:spTgt>
                                        </p:tgtEl>
                                      </p:cBhvr>
                                    </p:animEffect>
                                    <p:set>
                                      <p:cBhvr>
                                        <p:cTn id="7" dur="1" fill="hold">
                                          <p:stCondLst>
                                            <p:cond delay="999"/>
                                          </p:stCondLst>
                                        </p:cTn>
                                        <p:tgtEl>
                                          <p:spTgt spid="5">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750"/>
                                        <p:tgtEl>
                                          <p:spTgt spid="6"/>
                                        </p:tgtEl>
                                      </p:cBhvr>
                                    </p:animEffect>
                                  </p:childTnLst>
                                </p:cTn>
                              </p:par>
                              <p:par>
                                <p:cTn id="11" presetID="10" presetClass="exit" presetSubtype="0" fill="hold" nodeType="withEffect">
                                  <p:stCondLst>
                                    <p:cond delay="0"/>
                                  </p:stCondLst>
                                  <p:childTnLst>
                                    <p:animEffect transition="out" filter="fade">
                                      <p:cBhvr>
                                        <p:cTn id="12" dur="1000"/>
                                        <p:tgtEl>
                                          <p:spTgt spid="1032"/>
                                        </p:tgtEl>
                                      </p:cBhvr>
                                    </p:animEffect>
                                    <p:set>
                                      <p:cBhvr>
                                        <p:cTn id="13" dur="1" fill="hold">
                                          <p:stCondLst>
                                            <p:cond delay="999"/>
                                          </p:stCondLst>
                                        </p:cTn>
                                        <p:tgtEl>
                                          <p:spTgt spid="1032"/>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1030"/>
                                        </p:tgtEl>
                                        <p:attrNameLst>
                                          <p:attrName>style.visibility</p:attrName>
                                        </p:attrNameLst>
                                      </p:cBhvr>
                                      <p:to>
                                        <p:strVal val="visible"/>
                                      </p:to>
                                    </p:set>
                                    <p:animEffect transition="in" filter="fade">
                                      <p:cBhvr>
                                        <p:cTn id="16" dur="75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35510</TotalTime>
  <Words>184</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Tragic Truth</vt:lpstr>
      <vt:lpstr>Running Ahead of God</vt:lpstr>
      <vt:lpstr>Same Old Sin</vt:lpstr>
      <vt:lpstr>Tragic Truth</vt:lpstr>
      <vt:lpstr>WAIT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IMPORTANT RELATIONSHIP YOU WILL EVER HAVE (THE GOSPEL OF JOHN)</dc:title>
  <dc:creator>Hollar, Edward (U.S. Person)</dc:creator>
  <cp:lastModifiedBy>Hollar, Ed (US Person)</cp:lastModifiedBy>
  <cp:revision>480</cp:revision>
  <cp:lastPrinted>2017-11-14T22:03:57Z</cp:lastPrinted>
  <dcterms:created xsi:type="dcterms:W3CDTF">2016-02-05T18:17:06Z</dcterms:created>
  <dcterms:modified xsi:type="dcterms:W3CDTF">2017-12-15T01:02:09Z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1a9030a3-23f3-4bf9-9f31-728e4292f35c</vt:lpwstr>
  </property>
  <property fmtid="{D5CDD505-2E9C-101B-9397-08002B2CF9AE}" pid="3" name="CLASSIFICATION">
    <vt:lpwstr>General</vt:lpwstr>
  </property>
</Properties>
</file>