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20" r:id="rId1"/>
  </p:sldMasterIdLst>
  <p:notesMasterIdLst>
    <p:notesMasterId r:id="rId9"/>
  </p:notesMasterIdLst>
  <p:sldIdLst>
    <p:sldId id="256" r:id="rId2"/>
    <p:sldId id="301" r:id="rId3"/>
    <p:sldId id="288" r:id="rId4"/>
    <p:sldId id="295" r:id="rId5"/>
    <p:sldId id="299" r:id="rId6"/>
    <p:sldId id="294" r:id="rId7"/>
    <p:sldId id="300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56" autoAdjust="0"/>
    <p:restoredTop sz="94680" autoAdjust="0"/>
  </p:normalViewPr>
  <p:slideViewPr>
    <p:cSldViewPr snapToGrid="0">
      <p:cViewPr varScale="1">
        <p:scale>
          <a:sx n="81" d="100"/>
          <a:sy n="81" d="100"/>
        </p:scale>
        <p:origin x="499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8EE290-DDE1-42C4-BF1F-0CCF2C13BAC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4AD1BE-660F-4089-ACA9-5B9DB1CC5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71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6896653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771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288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172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413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356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806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563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620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131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180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31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957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49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2135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308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79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81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  <p:sldLayoutId id="2147484032" r:id="rId12"/>
    <p:sldLayoutId id="2147484033" r:id="rId13"/>
    <p:sldLayoutId id="2147484034" r:id="rId14"/>
    <p:sldLayoutId id="2147484035" r:id="rId15"/>
    <p:sldLayoutId id="2147484036" r:id="rId16"/>
    <p:sldLayoutId id="214748403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39369" y="2900856"/>
            <a:ext cx="6947127" cy="1755227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/>
              <a:t>Sovereign Lord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2100" y="5705949"/>
            <a:ext cx="5762563" cy="1364531"/>
          </a:xfrm>
        </p:spPr>
        <p:txBody>
          <a:bodyPr>
            <a:normAutofit/>
          </a:bodyPr>
          <a:lstStyle/>
          <a:p>
            <a:pPr algn="ctr"/>
            <a:r>
              <a:rPr lang="en-US" sz="1500" dirty="0"/>
              <a:t>December 10</a:t>
            </a:r>
            <a:r>
              <a:rPr lang="en-US" sz="1500" baseline="30000" dirty="0"/>
              <a:t>th</a:t>
            </a:r>
            <a:r>
              <a:rPr lang="en-US" sz="1500" dirty="0"/>
              <a:t>, 2017</a:t>
            </a:r>
          </a:p>
        </p:txBody>
      </p:sp>
    </p:spTree>
    <p:extLst>
      <p:ext uri="{BB962C8B-B14F-4D97-AF65-F5344CB8AC3E}">
        <p14:creationId xmlns:p14="http://schemas.microsoft.com/office/powerpoint/2010/main" val="726204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/>
              <a:t>Definition of Fear</a:t>
            </a:r>
            <a:r>
              <a:rPr lang="en-US" sz="3200" dirty="0"/>
              <a:t>: an unpleasant often strong emotion caused by anticipation or awareness of danger</a:t>
            </a:r>
          </a:p>
        </p:txBody>
      </p:sp>
      <p:pic>
        <p:nvPicPr>
          <p:cNvPr id="2050" name="Picture 2" descr="Image result for images of fe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863" y="2884602"/>
            <a:ext cx="5179287" cy="3424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3847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509751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Abram’s Fear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152" y="1051040"/>
            <a:ext cx="8145518" cy="5665076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Genesis 15:1-3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Abram’s </a:t>
            </a:r>
            <a:r>
              <a:rPr lang="en-US" b="1" dirty="0"/>
              <a:t>fear comes through reflection of his life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When </a:t>
            </a:r>
            <a:r>
              <a:rPr lang="en-US" b="1" dirty="0"/>
              <a:t>we fail to put our life in the hands of God, the fog of fear will overcome us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/>
              <a:t>Isaiah 35:3-4; John 14:27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</p:txBody>
      </p:sp>
      <p:pic>
        <p:nvPicPr>
          <p:cNvPr id="2050" name="Picture 2" descr="Image result for images of f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164" y="3668713"/>
            <a:ext cx="4668070" cy="2899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79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3" y="567559"/>
            <a:ext cx="7514035" cy="1106120"/>
          </a:xfrm>
        </p:spPr>
        <p:txBody>
          <a:bodyPr>
            <a:normAutofit/>
          </a:bodyPr>
          <a:lstStyle/>
          <a:p>
            <a:r>
              <a:rPr lang="en-US" dirty="0"/>
              <a:t>Art of Conversation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770" y="1673679"/>
            <a:ext cx="8008883" cy="4876800"/>
          </a:xfrm>
        </p:spPr>
        <p:txBody>
          <a:bodyPr>
            <a:noAutofit/>
          </a:bodyPr>
          <a:lstStyle/>
          <a:p>
            <a:r>
              <a:rPr lang="en-US" sz="2800" dirty="0"/>
              <a:t>Genesis 15: 1-7</a:t>
            </a:r>
          </a:p>
          <a:p>
            <a:pPr marL="228600" indent="-342900"/>
            <a:r>
              <a:rPr lang="en-US" sz="2800" dirty="0"/>
              <a:t>To overcome fear</a:t>
            </a:r>
            <a:r>
              <a:rPr lang="en-US" sz="2800" b="1" dirty="0"/>
              <a:t>, lean on the Father </a:t>
            </a:r>
          </a:p>
          <a:p>
            <a:pPr marL="228600" indent="-342900"/>
            <a:r>
              <a:rPr lang="en-US" sz="2800" dirty="0"/>
              <a:t>Knowing </a:t>
            </a:r>
            <a:r>
              <a:rPr lang="en-US" sz="2800" b="1" dirty="0"/>
              <a:t>God has initiated the conversation, we must open our ears to hear and our hearts to receive</a:t>
            </a:r>
          </a:p>
          <a:p>
            <a:pPr marL="685800" lvl="1" indent="-342900"/>
            <a:r>
              <a:rPr lang="en-US" sz="2800" dirty="0"/>
              <a:t>Matthew 13: 16-17</a:t>
            </a:r>
          </a:p>
          <a:p>
            <a:pPr marL="228600" indent="-342900"/>
            <a:r>
              <a:rPr lang="en-US" sz="2800" dirty="0"/>
              <a:t>Understand </a:t>
            </a:r>
            <a:r>
              <a:rPr lang="en-US" sz="2800" b="1" dirty="0"/>
              <a:t>who God is and believe in Him</a:t>
            </a:r>
          </a:p>
          <a:p>
            <a:pPr marL="685800" lvl="1" indent="-342900"/>
            <a:r>
              <a:rPr lang="en-US" sz="2400" dirty="0"/>
              <a:t>Romans 4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0324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2"/>
            <a:ext cx="7704667" cy="782514"/>
          </a:xfrm>
        </p:spPr>
        <p:txBody>
          <a:bodyPr/>
          <a:lstStyle/>
          <a:p>
            <a:r>
              <a:rPr lang="en-US" dirty="0"/>
              <a:t>Signed Covenant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1468317"/>
            <a:ext cx="3739896" cy="5284176"/>
          </a:xfrm>
        </p:spPr>
        <p:txBody>
          <a:bodyPr>
            <a:normAutofit/>
          </a:bodyPr>
          <a:lstStyle/>
          <a:p>
            <a:r>
              <a:rPr lang="en-US" sz="2000" dirty="0"/>
              <a:t>Genesis 15: 8-21</a:t>
            </a:r>
          </a:p>
          <a:p>
            <a:r>
              <a:rPr lang="en-US" sz="2000" dirty="0"/>
              <a:t>During Abram’s time there were no ink and paper contracts signed with binding signatures</a:t>
            </a:r>
          </a:p>
          <a:p>
            <a:r>
              <a:rPr lang="en-US" sz="2000" dirty="0"/>
              <a:t>The ritual that God calls Abram to do was familiar to Abram</a:t>
            </a:r>
          </a:p>
          <a:p>
            <a:r>
              <a:rPr lang="en-US" sz="2000" dirty="0"/>
              <a:t>Passing between halved animals stated:  “May the same thing happen to me if I break my promise”</a:t>
            </a:r>
          </a:p>
          <a:p>
            <a:r>
              <a:rPr lang="en-US" sz="2000" dirty="0"/>
              <a:t>This custom gave rise to the Hebrew expression “cut a covenant”</a:t>
            </a:r>
          </a:p>
          <a:p>
            <a:endParaRPr lang="en-US" sz="2000" dirty="0"/>
          </a:p>
        </p:txBody>
      </p:sp>
      <p:pic>
        <p:nvPicPr>
          <p:cNvPr id="1026" name="Picture 2" descr="Image result for images of Genesis 1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4466" y="2667000"/>
            <a:ext cx="4079917" cy="294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1867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7448" y="659423"/>
            <a:ext cx="7514035" cy="748393"/>
          </a:xfrm>
        </p:spPr>
        <p:txBody>
          <a:bodyPr/>
          <a:lstStyle/>
          <a:p>
            <a:r>
              <a:rPr lang="en-US" dirty="0"/>
              <a:t>Signed and Delivered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336431"/>
            <a:ext cx="7704667" cy="4663385"/>
          </a:xfrm>
        </p:spPr>
        <p:txBody>
          <a:bodyPr>
            <a:normAutofit/>
          </a:bodyPr>
          <a:lstStyle/>
          <a:p>
            <a:r>
              <a:rPr lang="en-US" sz="2800" dirty="0"/>
              <a:t>God’s signed covenant shows us:</a:t>
            </a:r>
          </a:p>
          <a:p>
            <a:pPr lvl="1"/>
            <a:r>
              <a:rPr lang="en-US" sz="2800" b="1" dirty="0"/>
              <a:t>He will calm our fears if we trust in Him</a:t>
            </a:r>
          </a:p>
          <a:p>
            <a:pPr lvl="1"/>
            <a:r>
              <a:rPr lang="en-US" sz="2800" b="1" dirty="0"/>
              <a:t>He knows when to bless and when to delay</a:t>
            </a:r>
          </a:p>
          <a:p>
            <a:pPr lvl="1"/>
            <a:r>
              <a:rPr lang="en-US" sz="2800" b="1" dirty="0"/>
              <a:t>His plan is good and bigger than we can imagine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63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images of the birth of jes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" y="741182"/>
            <a:ext cx="8616099" cy="5385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82133" y="457201"/>
            <a:ext cx="8003605" cy="19812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Is there room in your heart for God to calm your fears with His Covenant?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5824194" y="4900761"/>
            <a:ext cx="3161544" cy="122548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dirty="0">
                <a:solidFill>
                  <a:srgbClr val="FFFF00"/>
                </a:solidFill>
              </a:rPr>
              <a:t>Romans 5:1-2</a:t>
            </a:r>
          </a:p>
        </p:txBody>
      </p:sp>
    </p:spTree>
    <p:extLst>
      <p:ext uri="{BB962C8B-B14F-4D97-AF65-F5344CB8AC3E}">
        <p14:creationId xmlns:p14="http://schemas.microsoft.com/office/powerpoint/2010/main" val="2874852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35354</TotalTime>
  <Words>228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Corbel</vt:lpstr>
      <vt:lpstr>Parallax</vt:lpstr>
      <vt:lpstr>Sovereign Lord</vt:lpstr>
      <vt:lpstr>Definition of Fear: an unpleasant often strong emotion caused by anticipation or awareness of danger</vt:lpstr>
      <vt:lpstr>Abram’s Fear</vt:lpstr>
      <vt:lpstr>Art of Conversation</vt:lpstr>
      <vt:lpstr>Signed Covenant</vt:lpstr>
      <vt:lpstr>Signed and Delivered</vt:lpstr>
      <vt:lpstr>Is there room in your heart for God to calm your fears with His Covenant?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IMPORTANT RELATIONSHIP YOU WILL EVER HAVE (THE GOSPEL OF JOHN)</dc:title>
  <dc:creator>Hollar, Edward (U.S. Person)</dc:creator>
  <cp:lastModifiedBy>Hollar, Ed (US Person)</cp:lastModifiedBy>
  <cp:revision>469</cp:revision>
  <cp:lastPrinted>2017-11-14T22:03:57Z</cp:lastPrinted>
  <dcterms:created xsi:type="dcterms:W3CDTF">2016-02-05T18:17:06Z</dcterms:created>
  <dcterms:modified xsi:type="dcterms:W3CDTF">2017-12-08T12:17:38Z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1a9030a3-23f3-4bf9-9f31-728e4292f35c</vt:lpwstr>
  </property>
  <property fmtid="{D5CDD505-2E9C-101B-9397-08002B2CF9AE}" pid="3" name="CLASSIFICATION">
    <vt:lpwstr>General</vt:lpwstr>
  </property>
</Properties>
</file>