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20" r:id="rId1"/>
  </p:sldMasterIdLst>
  <p:notesMasterIdLst>
    <p:notesMasterId r:id="rId8"/>
  </p:notesMasterIdLst>
  <p:sldIdLst>
    <p:sldId id="256" r:id="rId2"/>
    <p:sldId id="288" r:id="rId3"/>
    <p:sldId id="295" r:id="rId4"/>
    <p:sldId id="292" r:id="rId5"/>
    <p:sldId id="294" r:id="rId6"/>
    <p:sldId id="296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743" autoAdjust="0"/>
    <p:restoredTop sz="94680" autoAdjust="0"/>
  </p:normalViewPr>
  <p:slideViewPr>
    <p:cSldViewPr snapToGrid="0">
      <p:cViewPr varScale="1">
        <p:scale>
          <a:sx n="73" d="100"/>
          <a:sy n="73" d="100"/>
        </p:scale>
        <p:origin x="72" y="23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8EE290-DDE1-42C4-BF1F-0CCF2C13BAC2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54AD1BE-660F-4089-ACA9-5B9DB1CC5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71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689665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7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288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24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413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5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06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5637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6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3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0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31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4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2135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308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79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1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  <p:sldLayoutId id="2147484033" r:id="rId13"/>
    <p:sldLayoutId id="2147484034" r:id="rId14"/>
    <p:sldLayoutId id="2147484035" r:id="rId15"/>
    <p:sldLayoutId id="2147484036" r:id="rId16"/>
    <p:sldLayoutId id="214748403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1755227"/>
          </a:xfrm>
        </p:spPr>
        <p:txBody>
          <a:bodyPr anchor="ctr"/>
          <a:lstStyle/>
          <a:p>
            <a:pPr algn="ctr"/>
            <a:r>
              <a:rPr lang="en-US" dirty="0"/>
              <a:t>The Search For Greener Grass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100" y="5705949"/>
            <a:ext cx="5762563" cy="1364531"/>
          </a:xfrm>
        </p:spPr>
        <p:txBody>
          <a:bodyPr>
            <a:normAutofit/>
          </a:bodyPr>
          <a:lstStyle/>
          <a:p>
            <a:pPr algn="ctr"/>
            <a:r>
              <a:rPr lang="en-US" sz="1500" dirty="0"/>
              <a:t>November 26</a:t>
            </a:r>
            <a:r>
              <a:rPr lang="en-US" sz="1500" baseline="30000" dirty="0"/>
              <a:t>th</a:t>
            </a:r>
            <a:r>
              <a:rPr lang="en-US" sz="1500" dirty="0"/>
              <a:t>, 2017</a:t>
            </a:r>
          </a:p>
        </p:txBody>
      </p:sp>
      <p:pic>
        <p:nvPicPr>
          <p:cNvPr id="1026" name="Picture 2" descr="Image result for pictures of the grass is greener on the other s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1683" y="2882289"/>
            <a:ext cx="4721687" cy="261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6204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572" y="303894"/>
            <a:ext cx="6812580" cy="598572"/>
          </a:xfrm>
        </p:spPr>
        <p:txBody>
          <a:bodyPr anchor="ctr"/>
          <a:lstStyle/>
          <a:p>
            <a:r>
              <a:rPr lang="en-US" dirty="0"/>
              <a:t>The Crisis of Prosperity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714704" y="1704242"/>
            <a:ext cx="4587574" cy="411281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Genesis 13:2-7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It's more likely you'll get struck by lightning than win the Powerball — but if you do win, there is an even better chance that you'll go broke. </a:t>
            </a:r>
            <a:r>
              <a:rPr lang="en-US" b="1" dirty="0"/>
              <a:t>Nearly 70% of lottery winners end up broke within seven years.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“Adversity is sometimes hard upon a man; but for one man who can stand prosperity, there are a hundred that will stand adversity”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dirty="0"/>
              <a:t>Alexander Whyte </a:t>
            </a:r>
            <a:endParaRPr lang="en-US" sz="900" dirty="0"/>
          </a:p>
        </p:txBody>
      </p:sp>
      <p:pic>
        <p:nvPicPr>
          <p:cNvPr id="2050" name="Picture 2" descr="https://www.creditdonkey.com/image/1/550w/mmarchin-402613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96" y="1044753"/>
            <a:ext cx="3621009" cy="2712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icture of Abraham's livestock from Egy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252" y="3898384"/>
            <a:ext cx="3621009" cy="272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79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3" y="567559"/>
            <a:ext cx="7514035" cy="1106120"/>
          </a:xfrm>
        </p:spPr>
        <p:txBody>
          <a:bodyPr>
            <a:normAutofit fontScale="90000"/>
          </a:bodyPr>
          <a:lstStyle/>
          <a:p>
            <a:r>
              <a:rPr lang="en-US" dirty="0"/>
              <a:t>Reaping The Harvest From A Season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3233" y="1956708"/>
            <a:ext cx="7514035" cy="4338989"/>
          </a:xfrm>
        </p:spPr>
        <p:txBody>
          <a:bodyPr>
            <a:noAutofit/>
          </a:bodyPr>
          <a:lstStyle/>
          <a:p>
            <a:r>
              <a:rPr lang="en-US" sz="2200" dirty="0"/>
              <a:t>Genesis 13: 8-13</a:t>
            </a:r>
          </a:p>
          <a:p>
            <a:r>
              <a:rPr lang="en-US" dirty="0"/>
              <a:t>If you let them, </a:t>
            </a:r>
            <a:r>
              <a:rPr lang="en-US" b="1" dirty="0"/>
              <a:t>your worldly rights may prevent you from following God’s plan</a:t>
            </a:r>
          </a:p>
          <a:p>
            <a:pPr marL="228600" indent="-342900"/>
            <a:r>
              <a:rPr lang="en-US" dirty="0"/>
              <a:t>Abram’s response</a:t>
            </a:r>
            <a:r>
              <a:rPr lang="en-US" b="1" dirty="0"/>
              <a:t> showed a desire for family over feud, faith over self, and God to the Curious</a:t>
            </a:r>
          </a:p>
          <a:p>
            <a:pPr lvl="2"/>
            <a:r>
              <a:rPr lang="en-US" sz="2200" dirty="0"/>
              <a:t>John 17: 20-23</a:t>
            </a:r>
          </a:p>
          <a:p>
            <a:pPr marL="228600" indent="-342900"/>
            <a:r>
              <a:rPr lang="en-US" dirty="0"/>
              <a:t>Lot’s response </a:t>
            </a:r>
            <a:r>
              <a:rPr lang="en-US" b="1" dirty="0"/>
              <a:t>showed a desire for entitlement over family, and an alliance with the world over God</a:t>
            </a:r>
          </a:p>
          <a:p>
            <a:pPr marL="685800" lvl="1" indent="-342900"/>
            <a:r>
              <a:rPr lang="en-US" sz="2200" dirty="0"/>
              <a:t>Proverbs 28: 25-26; 1 John 2: 15-17; Hebrews 13: 5-6</a:t>
            </a:r>
          </a:p>
        </p:txBody>
      </p:sp>
    </p:spTree>
    <p:extLst>
      <p:ext uri="{BB962C8B-B14F-4D97-AF65-F5344CB8AC3E}">
        <p14:creationId xmlns:p14="http://schemas.microsoft.com/office/powerpoint/2010/main" val="42032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13233" y="439616"/>
            <a:ext cx="7514035" cy="759278"/>
          </a:xfrm>
        </p:spPr>
        <p:txBody>
          <a:bodyPr>
            <a:normAutofit/>
          </a:bodyPr>
          <a:lstStyle/>
          <a:p>
            <a:r>
              <a:rPr lang="en-US" dirty="0"/>
              <a:t>The Makeup of a Godly Decision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79714" y="1744717"/>
            <a:ext cx="7647554" cy="4624552"/>
          </a:xfrm>
        </p:spPr>
        <p:txBody>
          <a:bodyPr>
            <a:noAutofit/>
          </a:bodyPr>
          <a:lstStyle/>
          <a:p>
            <a:r>
              <a:rPr lang="en-US" dirty="0"/>
              <a:t>Genesis 13: 14-18</a:t>
            </a:r>
          </a:p>
          <a:p>
            <a:r>
              <a:rPr lang="en-US" dirty="0"/>
              <a:t>Always </a:t>
            </a:r>
            <a:r>
              <a:rPr lang="en-US" b="1" dirty="0"/>
              <a:t>look beyond the immediate positive benefits of a decision to focus on God’s plan</a:t>
            </a:r>
            <a:endParaRPr lang="en-US" dirty="0"/>
          </a:p>
          <a:p>
            <a:r>
              <a:rPr lang="en-US" dirty="0"/>
              <a:t>Never </a:t>
            </a:r>
            <a:r>
              <a:rPr lang="en-US" b="1" dirty="0"/>
              <a:t>underestimate the impact of negative consequences</a:t>
            </a:r>
            <a:endParaRPr lang="en-US" dirty="0"/>
          </a:p>
          <a:p>
            <a:r>
              <a:rPr lang="en-US" dirty="0"/>
              <a:t>Forget </a:t>
            </a:r>
            <a:r>
              <a:rPr lang="en-US" b="1" dirty="0"/>
              <a:t>about pleasing yourself and seek humility</a:t>
            </a:r>
          </a:p>
          <a:p>
            <a:pPr lvl="1"/>
            <a:r>
              <a:rPr lang="en-US" sz="2400" dirty="0"/>
              <a:t>Philippians 2:1-8</a:t>
            </a:r>
          </a:p>
          <a:p>
            <a:r>
              <a:rPr lang="en-US" dirty="0"/>
              <a:t>Remember </a:t>
            </a:r>
            <a:r>
              <a:rPr lang="en-US" b="1" dirty="0"/>
              <a:t>independence without God is a fool’s freedom that is here today and gone tomorrow</a:t>
            </a:r>
            <a:r>
              <a:rPr lang="en-US" dirty="0"/>
              <a:t> </a:t>
            </a:r>
          </a:p>
          <a:p>
            <a:pPr lvl="1"/>
            <a:r>
              <a:rPr lang="en-US" sz="2400" dirty="0"/>
              <a:t>Matthew 6:33</a:t>
            </a:r>
          </a:p>
          <a:p>
            <a:pPr marL="0" indent="0">
              <a:buNone/>
            </a:pP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00405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448" y="659423"/>
            <a:ext cx="7514035" cy="748393"/>
          </a:xfrm>
        </p:spPr>
        <p:txBody>
          <a:bodyPr/>
          <a:lstStyle/>
          <a:p>
            <a:r>
              <a:rPr lang="en-US" dirty="0"/>
              <a:t>Learn from Abram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336431"/>
            <a:ext cx="7704667" cy="4663385"/>
          </a:xfrm>
        </p:spPr>
        <p:txBody>
          <a:bodyPr>
            <a:normAutofit/>
          </a:bodyPr>
          <a:lstStyle/>
          <a:p>
            <a:r>
              <a:rPr lang="en-US" sz="3000" dirty="0"/>
              <a:t>Like Abram,</a:t>
            </a:r>
            <a:r>
              <a:rPr lang="en-US" sz="3000" b="1" dirty="0"/>
              <a:t> seek communion with the Lord</a:t>
            </a:r>
          </a:p>
          <a:p>
            <a:r>
              <a:rPr lang="en-US" sz="3000" dirty="0"/>
              <a:t>With God, </a:t>
            </a:r>
            <a:r>
              <a:rPr lang="en-US" sz="3000" b="1" dirty="0"/>
              <a:t>you can see pass the Sodom and Gomorrah’s of your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63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ictures of Sodom and Gomorr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77" y="2459421"/>
            <a:ext cx="8204786" cy="272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039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32481</TotalTime>
  <Words>208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Wingdings</vt:lpstr>
      <vt:lpstr>Parallax</vt:lpstr>
      <vt:lpstr>The Search For Greener Grass</vt:lpstr>
      <vt:lpstr>The Crisis of Prosperity</vt:lpstr>
      <vt:lpstr>Reaping The Harvest From A Season of Learning</vt:lpstr>
      <vt:lpstr>The Makeup of a Godly Decision</vt:lpstr>
      <vt:lpstr>Learn from Abram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IMPORTANT RELATIONSHIP YOU WILL EVER HAVE (THE GOSPEL OF JOHN)</dc:title>
  <dc:creator>Hollar, Edward (U.S. Person)</dc:creator>
  <cp:lastModifiedBy>Hollar, Edward (US Person)</cp:lastModifiedBy>
  <cp:revision>408</cp:revision>
  <cp:lastPrinted>2017-11-14T22:03:57Z</cp:lastPrinted>
  <dcterms:created xsi:type="dcterms:W3CDTF">2016-02-05T18:17:06Z</dcterms:created>
  <dcterms:modified xsi:type="dcterms:W3CDTF">2017-11-22T13:41:14Z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1a9030a3-23f3-4bf9-9f31-728e4292f35c</vt:lpwstr>
  </property>
  <property fmtid="{D5CDD505-2E9C-101B-9397-08002B2CF9AE}" pid="3" name="CLASSIFICATION">
    <vt:lpwstr>General</vt:lpwstr>
  </property>
</Properties>
</file>