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20" r:id="rId1"/>
  </p:sldMasterIdLst>
  <p:notesMasterIdLst>
    <p:notesMasterId r:id="rId7"/>
  </p:notesMasterIdLst>
  <p:sldIdLst>
    <p:sldId id="256" r:id="rId2"/>
    <p:sldId id="288" r:id="rId3"/>
    <p:sldId id="295" r:id="rId4"/>
    <p:sldId id="292" r:id="rId5"/>
    <p:sldId id="294" r:id="rId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743" autoAdjust="0"/>
    <p:restoredTop sz="94680" autoAdjust="0"/>
  </p:normalViewPr>
  <p:slideViewPr>
    <p:cSldViewPr snapToGrid="0">
      <p:cViewPr varScale="1">
        <p:scale>
          <a:sx n="73" d="100"/>
          <a:sy n="73" d="100"/>
        </p:scale>
        <p:origin x="72" y="23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8EE290-DDE1-42C4-BF1F-0CCF2C13BAC2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4AD1BE-660F-4089-ACA9-5B9DB1CC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71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6896653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77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288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72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413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56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806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563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620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13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8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3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95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49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2135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308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79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1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  <p:sldLayoutId id="2147484032" r:id="rId12"/>
    <p:sldLayoutId id="2147484033" r:id="rId13"/>
    <p:sldLayoutId id="2147484034" r:id="rId14"/>
    <p:sldLayoutId id="2147484035" r:id="rId15"/>
    <p:sldLayoutId id="2147484036" r:id="rId16"/>
    <p:sldLayoutId id="214748403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en-US" dirty="0"/>
              <a:t>Default Response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500" dirty="0"/>
              <a:t>November 19</a:t>
            </a:r>
            <a:r>
              <a:rPr lang="en-US" sz="1500" baseline="30000" dirty="0"/>
              <a:t>th</a:t>
            </a:r>
            <a:r>
              <a:rPr lang="en-US" sz="1500" dirty="0"/>
              <a:t>, 2017</a:t>
            </a:r>
          </a:p>
        </p:txBody>
      </p:sp>
    </p:spTree>
    <p:extLst>
      <p:ext uri="{BB962C8B-B14F-4D97-AF65-F5344CB8AC3E}">
        <p14:creationId xmlns:p14="http://schemas.microsoft.com/office/powerpoint/2010/main" val="726204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9572" y="967469"/>
            <a:ext cx="4201948" cy="1028700"/>
          </a:xfrm>
        </p:spPr>
        <p:txBody>
          <a:bodyPr anchor="ctr"/>
          <a:lstStyle/>
          <a:p>
            <a:r>
              <a:rPr lang="en-US" dirty="0"/>
              <a:t>Negev – The Delicate Balance of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937872" y="1704242"/>
            <a:ext cx="4927240" cy="411281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/>
              <a:t>Genesis 12: 6-10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/>
              <a:t>Negev means “dry parched”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/>
              <a:t>Severe famine could have been caused by drought diseased crops, plague of locusts, or simply a failed harvest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/>
              <a:t>Margin to handle stress in Negev not as great as the banks of the Euphrates River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/>
              <a:t>Abram was a newcomer from a very different land</a:t>
            </a:r>
            <a:endParaRPr lang="en-US" sz="1500" dirty="0"/>
          </a:p>
        </p:txBody>
      </p:sp>
      <p:pic>
        <p:nvPicPr>
          <p:cNvPr id="5" name="Picture 2" descr="250px-Zin_Valley_in_the_Negev_Desert_of_Israel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841" y="3731078"/>
            <a:ext cx="2788739" cy="2085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3840" y="1239412"/>
            <a:ext cx="2788739" cy="21312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33840" y="1357993"/>
            <a:ext cx="2788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Mesopotamia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483" y="3857663"/>
            <a:ext cx="2788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Negev</a:t>
            </a:r>
          </a:p>
        </p:txBody>
      </p:sp>
    </p:spTree>
    <p:extLst>
      <p:ext uri="{BB962C8B-B14F-4D97-AF65-F5344CB8AC3E}">
        <p14:creationId xmlns:p14="http://schemas.microsoft.com/office/powerpoint/2010/main" val="3023791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3" y="957943"/>
            <a:ext cx="7514035" cy="715736"/>
          </a:xfrm>
        </p:spPr>
        <p:txBody>
          <a:bodyPr/>
          <a:lstStyle/>
          <a:p>
            <a:r>
              <a:rPr lang="en-US" dirty="0"/>
              <a:t>Egypt – An Alliance With The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233" y="1956708"/>
            <a:ext cx="7514035" cy="3243943"/>
          </a:xfrm>
        </p:spPr>
        <p:txBody>
          <a:bodyPr>
            <a:noAutofit/>
          </a:bodyPr>
          <a:lstStyle/>
          <a:p>
            <a:r>
              <a:rPr lang="en-US" sz="2100" dirty="0"/>
              <a:t>Genesis 12: 11-16</a:t>
            </a:r>
          </a:p>
          <a:p>
            <a:r>
              <a:rPr lang="en-US" sz="2100" dirty="0"/>
              <a:t>Abram default response included three major mistakes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sz="2100" dirty="0"/>
              <a:t>Abram </a:t>
            </a:r>
            <a:r>
              <a:rPr lang="en-US" sz="2100" b="1" dirty="0"/>
              <a:t>failed to realize that fear of man is incompatible with faith in God</a:t>
            </a:r>
          </a:p>
          <a:p>
            <a:pPr lvl="2"/>
            <a:r>
              <a:rPr lang="en-US" sz="2100" dirty="0"/>
              <a:t>Proverbs 29:25; 2 Peter 1:4-9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sz="2100" dirty="0"/>
              <a:t>Abram’s </a:t>
            </a:r>
            <a:r>
              <a:rPr lang="en-US" sz="2100" b="1" dirty="0"/>
              <a:t>lack of faith made him nearsighted and he failed to seek God’s plan</a:t>
            </a:r>
          </a:p>
          <a:p>
            <a:pPr lvl="2"/>
            <a:r>
              <a:rPr lang="en-US" sz="2100" dirty="0"/>
              <a:t>Luke 12:48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sz="2100" dirty="0"/>
              <a:t>Abram </a:t>
            </a:r>
            <a:r>
              <a:rPr lang="en-US" sz="2100" b="1" dirty="0"/>
              <a:t>became self-serving</a:t>
            </a:r>
          </a:p>
        </p:txBody>
      </p:sp>
    </p:spTree>
    <p:extLst>
      <p:ext uri="{BB962C8B-B14F-4D97-AF65-F5344CB8AC3E}">
        <p14:creationId xmlns:p14="http://schemas.microsoft.com/office/powerpoint/2010/main" val="420324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13233" y="439616"/>
            <a:ext cx="7514035" cy="759278"/>
          </a:xfrm>
        </p:spPr>
        <p:txBody>
          <a:bodyPr>
            <a:normAutofit fontScale="90000"/>
          </a:bodyPr>
          <a:lstStyle/>
          <a:p>
            <a:r>
              <a:rPr lang="en-US" dirty="0"/>
              <a:t>The End Does Not Justify The Means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79714" y="1134208"/>
            <a:ext cx="7647554" cy="4349469"/>
          </a:xfrm>
        </p:spPr>
        <p:txBody>
          <a:bodyPr>
            <a:noAutofit/>
          </a:bodyPr>
          <a:lstStyle/>
          <a:p>
            <a:r>
              <a:rPr lang="en-US" sz="2700" dirty="0"/>
              <a:t>Success </a:t>
            </a:r>
            <a:r>
              <a:rPr lang="en-US" sz="2700" b="1" dirty="0"/>
              <a:t>from faithless actions, does not equal a blessing from God</a:t>
            </a:r>
          </a:p>
          <a:p>
            <a:r>
              <a:rPr lang="en-US" sz="2700" dirty="0"/>
              <a:t>Allow </a:t>
            </a:r>
            <a:r>
              <a:rPr lang="en-US" sz="2700" b="1" dirty="0"/>
              <a:t>God to rescue you and give you a chance to return to the life of Faith</a:t>
            </a:r>
          </a:p>
          <a:p>
            <a:pPr lvl="1"/>
            <a:r>
              <a:rPr lang="en-US" sz="2400" b="1" dirty="0"/>
              <a:t>Genesis 13:1-4</a:t>
            </a:r>
          </a:p>
          <a:p>
            <a:pPr marL="0" indent="0">
              <a:buNone/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400405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7448" y="659423"/>
            <a:ext cx="7514035" cy="748393"/>
          </a:xfrm>
        </p:spPr>
        <p:txBody>
          <a:bodyPr/>
          <a:lstStyle/>
          <a:p>
            <a:r>
              <a:rPr lang="en-US" dirty="0"/>
              <a:t>Learn from Abram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336431"/>
            <a:ext cx="7704667" cy="4663385"/>
          </a:xfrm>
        </p:spPr>
        <p:txBody>
          <a:bodyPr>
            <a:normAutofit/>
          </a:bodyPr>
          <a:lstStyle/>
          <a:p>
            <a:r>
              <a:rPr lang="en-US" sz="3000" dirty="0"/>
              <a:t>Every </a:t>
            </a:r>
            <a:r>
              <a:rPr lang="en-US" sz="3000" b="1" dirty="0"/>
              <a:t>Abram struggles with a weakness in their walk</a:t>
            </a:r>
          </a:p>
          <a:p>
            <a:r>
              <a:rPr lang="en-US" sz="3000" dirty="0"/>
              <a:t>Seek </a:t>
            </a:r>
            <a:r>
              <a:rPr lang="en-US" sz="3000" b="1" dirty="0"/>
              <a:t>the season of learning by calling upon the Lord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63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30715</TotalTime>
  <Words>187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Corbel</vt:lpstr>
      <vt:lpstr>Parallax</vt:lpstr>
      <vt:lpstr>Default Response </vt:lpstr>
      <vt:lpstr>Negev – The Delicate Balance of Life</vt:lpstr>
      <vt:lpstr>Egypt – An Alliance With The World</vt:lpstr>
      <vt:lpstr>The End Does Not Justify The Means</vt:lpstr>
      <vt:lpstr>Learn from Abram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IMPORTANT RELATIONSHIP YOU WILL EVER HAVE (THE GOSPEL OF JOHN)</dc:title>
  <dc:creator>Hollar, Edward (U.S. Person)</dc:creator>
  <cp:lastModifiedBy>Hollar, Edward (US Person)</cp:lastModifiedBy>
  <cp:revision>390</cp:revision>
  <cp:lastPrinted>2017-11-14T22:03:57Z</cp:lastPrinted>
  <dcterms:created xsi:type="dcterms:W3CDTF">2016-02-05T18:17:06Z</dcterms:created>
  <dcterms:modified xsi:type="dcterms:W3CDTF">2017-11-17T16:15:56Z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1a9030a3-23f3-4bf9-9f31-728e4292f35c</vt:lpwstr>
  </property>
  <property fmtid="{D5CDD505-2E9C-101B-9397-08002B2CF9AE}" pid="3" name="CLASSIFICATION">
    <vt:lpwstr>General</vt:lpwstr>
  </property>
</Properties>
</file>