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2" r:id="rId1"/>
  </p:sldMasterIdLst>
  <p:notesMasterIdLst>
    <p:notesMasterId r:id="rId12"/>
  </p:notesMasterIdLst>
  <p:sldIdLst>
    <p:sldId id="256" r:id="rId2"/>
    <p:sldId id="288" r:id="rId3"/>
    <p:sldId id="289" r:id="rId4"/>
    <p:sldId id="295" r:id="rId5"/>
    <p:sldId id="296" r:id="rId6"/>
    <p:sldId id="292" r:id="rId7"/>
    <p:sldId id="298" r:id="rId8"/>
    <p:sldId id="293" r:id="rId9"/>
    <p:sldId id="294" r:id="rId10"/>
    <p:sldId id="29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21" autoAdjust="0"/>
    <p:restoredTop sz="94680" autoAdjust="0"/>
  </p:normalViewPr>
  <p:slideViewPr>
    <p:cSldViewPr snapToGrid="0">
      <p:cViewPr varScale="1">
        <p:scale>
          <a:sx n="53" d="100"/>
          <a:sy n="53" d="100"/>
        </p:scale>
        <p:origin x="77" y="61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33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3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27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34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0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6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94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09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9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3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8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2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8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70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5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  <p:sldLayoutId id="21474840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103137" y="5825064"/>
            <a:ext cx="6987645" cy="1388534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November 12</a:t>
            </a:r>
            <a:r>
              <a:rPr lang="en-US" sz="2000" baseline="30000" dirty="0"/>
              <a:t>th</a:t>
            </a:r>
            <a:r>
              <a:rPr lang="en-US" sz="2000" dirty="0"/>
              <a:t>, 2017</a:t>
            </a:r>
          </a:p>
        </p:txBody>
      </p:sp>
      <p:pic>
        <p:nvPicPr>
          <p:cNvPr id="1028" name="Picture 4" descr="Image result for pictures of the call of abrah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356" y="348343"/>
            <a:ext cx="7857066" cy="589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0768" y="2369457"/>
            <a:ext cx="10018713" cy="1752599"/>
          </a:xfrm>
        </p:spPr>
        <p:txBody>
          <a:bodyPr/>
          <a:lstStyle/>
          <a:p>
            <a:r>
              <a:rPr lang="en-US" dirty="0"/>
              <a:t>Have you answered your Call?</a:t>
            </a:r>
          </a:p>
        </p:txBody>
      </p:sp>
    </p:spTree>
    <p:extLst>
      <p:ext uri="{BB962C8B-B14F-4D97-AF65-F5344CB8AC3E}">
        <p14:creationId xmlns:p14="http://schemas.microsoft.com/office/powerpoint/2010/main" val="184375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4314"/>
          </a:xfrm>
        </p:spPr>
        <p:txBody>
          <a:bodyPr/>
          <a:lstStyle/>
          <a:p>
            <a:r>
              <a:rPr lang="en-US" dirty="0"/>
              <a:t>Meet The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65943"/>
            <a:ext cx="10018713" cy="4325257"/>
          </a:xfrm>
        </p:spPr>
        <p:txBody>
          <a:bodyPr>
            <a:normAutofit/>
          </a:bodyPr>
          <a:lstStyle/>
          <a:p>
            <a:r>
              <a:rPr lang="en-US" sz="2800" dirty="0"/>
              <a:t>Genesis 11:27 – 11:32</a:t>
            </a:r>
          </a:p>
          <a:p>
            <a:r>
              <a:rPr lang="en-US" sz="2800" dirty="0" err="1"/>
              <a:t>Terah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Father of Abram</a:t>
            </a:r>
          </a:p>
          <a:p>
            <a:pPr lvl="1"/>
            <a:r>
              <a:rPr lang="en-US" sz="2400" dirty="0"/>
              <a:t>Lived in Ur of Chaldeans (Mesopotamia)</a:t>
            </a:r>
          </a:p>
          <a:p>
            <a:pPr lvl="1"/>
            <a:r>
              <a:rPr lang="en-US" sz="2400" dirty="0"/>
              <a:t>Was around 130 </a:t>
            </a:r>
            <a:r>
              <a:rPr lang="en-US" sz="2400" dirty="0" err="1"/>
              <a:t>yrs</a:t>
            </a:r>
            <a:r>
              <a:rPr lang="en-US" sz="2400" dirty="0"/>
              <a:t> old when Abram was born and he died at age 205 </a:t>
            </a:r>
          </a:p>
          <a:p>
            <a:pPr lvl="1"/>
            <a:r>
              <a:rPr lang="en-US" sz="2400" dirty="0"/>
              <a:t>Worshiped other gods </a:t>
            </a:r>
          </a:p>
          <a:p>
            <a:pPr lvl="2"/>
            <a:r>
              <a:rPr lang="en-US" sz="2000" dirty="0"/>
              <a:t>Joshua 24: 2</a:t>
            </a:r>
          </a:p>
        </p:txBody>
      </p:sp>
    </p:spTree>
    <p:extLst>
      <p:ext uri="{BB962C8B-B14F-4D97-AF65-F5344CB8AC3E}">
        <p14:creationId xmlns:p14="http://schemas.microsoft.com/office/powerpoint/2010/main" val="302379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395515"/>
            <a:ext cx="10018713" cy="804182"/>
          </a:xfrm>
        </p:spPr>
        <p:txBody>
          <a:bodyPr/>
          <a:lstStyle/>
          <a:p>
            <a:r>
              <a:rPr lang="en-US" dirty="0"/>
              <a:t>Moon god Sin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6971" y="1582057"/>
            <a:ext cx="4833258" cy="4209142"/>
          </a:xfrm>
        </p:spPr>
        <p:txBody>
          <a:bodyPr>
            <a:noAutofit/>
          </a:bodyPr>
          <a:lstStyle/>
          <a:p>
            <a:r>
              <a:rPr lang="en-US" sz="2400" dirty="0"/>
              <a:t>Ancient Mesopotamia worshipped a pantheon of mythical gods</a:t>
            </a:r>
          </a:p>
          <a:p>
            <a:r>
              <a:rPr lang="en-US" sz="2400" dirty="0"/>
              <a:t>They believed the moon god Sin ruled over all the gods</a:t>
            </a:r>
          </a:p>
          <a:p>
            <a:r>
              <a:rPr lang="en-US" sz="2400" dirty="0"/>
              <a:t>Sin had two principle seats of worship:</a:t>
            </a:r>
          </a:p>
          <a:p>
            <a:pPr lvl="1"/>
            <a:r>
              <a:rPr lang="en-US" sz="2400" dirty="0"/>
              <a:t>House of joys located in Harran</a:t>
            </a:r>
          </a:p>
          <a:p>
            <a:pPr lvl="1"/>
            <a:r>
              <a:rPr lang="en-US" sz="2400" dirty="0"/>
              <a:t>House of good lights located in Ur of Chaldean</a:t>
            </a:r>
          </a:p>
          <a:p>
            <a:endParaRPr lang="en-US" sz="2400" dirty="0"/>
          </a:p>
        </p:txBody>
      </p:sp>
      <p:pic>
        <p:nvPicPr>
          <p:cNvPr id="2052" name="Picture 4" descr="Image result for picture of the moon god S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4" y="438070"/>
            <a:ext cx="1407631" cy="195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map of ur of the chaldeans and hara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923" y="2626955"/>
            <a:ext cx="6012395" cy="393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5820229" y="4354287"/>
            <a:ext cx="3280228" cy="188684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65600" y="5320145"/>
            <a:ext cx="6370782" cy="166255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99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4314"/>
          </a:xfrm>
        </p:spPr>
        <p:txBody>
          <a:bodyPr/>
          <a:lstStyle/>
          <a:p>
            <a:r>
              <a:rPr lang="en-US" dirty="0"/>
              <a:t>Meet The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65943"/>
            <a:ext cx="10018713" cy="4325257"/>
          </a:xfrm>
        </p:spPr>
        <p:txBody>
          <a:bodyPr>
            <a:normAutofit/>
          </a:bodyPr>
          <a:lstStyle/>
          <a:p>
            <a:r>
              <a:rPr lang="en-US" sz="2800" dirty="0"/>
              <a:t>Genesis 11:27 – 11:32</a:t>
            </a:r>
          </a:p>
          <a:p>
            <a:r>
              <a:rPr lang="en-US" sz="2800" dirty="0"/>
              <a:t>Lot:</a:t>
            </a:r>
          </a:p>
          <a:p>
            <a:pPr lvl="1"/>
            <a:r>
              <a:rPr lang="en-US" sz="2400" dirty="0"/>
              <a:t>Son of Haran (Grandson of </a:t>
            </a:r>
            <a:r>
              <a:rPr lang="en-US" sz="2400" dirty="0" err="1"/>
              <a:t>Terah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Even though he is Abram’s nephew they were very close in age</a:t>
            </a:r>
          </a:p>
          <a:p>
            <a:r>
              <a:rPr lang="en-US" sz="2800" dirty="0"/>
              <a:t>Sarai</a:t>
            </a:r>
          </a:p>
          <a:p>
            <a:pPr lvl="1"/>
            <a:r>
              <a:rPr lang="en-US" sz="2400" dirty="0"/>
              <a:t>10-11 </a:t>
            </a:r>
            <a:r>
              <a:rPr lang="en-US" sz="2400" dirty="0" err="1"/>
              <a:t>yrs</a:t>
            </a:r>
            <a:r>
              <a:rPr lang="en-US" sz="2400" dirty="0"/>
              <a:t> younger than Abram and is his half sister</a:t>
            </a:r>
          </a:p>
          <a:p>
            <a:pPr lvl="1"/>
            <a:r>
              <a:rPr lang="en-US" sz="2400" dirty="0"/>
              <a:t>Married Abram in Ur of the Chaldeans</a:t>
            </a:r>
          </a:p>
          <a:p>
            <a:pPr lvl="1"/>
            <a:r>
              <a:rPr lang="en-US" sz="2400" dirty="0"/>
              <a:t>Unable to conceive</a:t>
            </a:r>
          </a:p>
        </p:txBody>
      </p:sp>
    </p:spTree>
    <p:extLst>
      <p:ext uri="{BB962C8B-B14F-4D97-AF65-F5344CB8AC3E}">
        <p14:creationId xmlns:p14="http://schemas.microsoft.com/office/powerpoint/2010/main" val="420324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54314"/>
          </a:xfrm>
        </p:spPr>
        <p:txBody>
          <a:bodyPr/>
          <a:lstStyle/>
          <a:p>
            <a:r>
              <a:rPr lang="en-US" dirty="0"/>
              <a:t>Where was Abram Called?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65943"/>
            <a:ext cx="10018713" cy="432525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Genesis 12:1 – 12:5</a:t>
            </a:r>
          </a:p>
          <a:p>
            <a:r>
              <a:rPr lang="en-US" b="1" dirty="0"/>
              <a:t>Nehemiah 9:7-8</a:t>
            </a:r>
            <a:r>
              <a:rPr lang="en-US" dirty="0"/>
              <a:t> </a:t>
            </a:r>
            <a:r>
              <a:rPr lang="en-US" b="1" baseline="30000" dirty="0"/>
              <a:t>7 </a:t>
            </a:r>
            <a:r>
              <a:rPr lang="en-US" dirty="0"/>
              <a:t>“You are the </a:t>
            </a:r>
            <a:r>
              <a:rPr lang="en-US" cap="small" dirty="0"/>
              <a:t>Lord</a:t>
            </a:r>
            <a:r>
              <a:rPr lang="en-US" dirty="0"/>
              <a:t> God, who chose Abram </a:t>
            </a:r>
            <a:r>
              <a:rPr lang="en-US" dirty="0">
                <a:highlight>
                  <a:srgbClr val="FFFF00"/>
                </a:highlight>
              </a:rPr>
              <a:t>and brought him out of Ur of the Chaldeans</a:t>
            </a:r>
            <a:r>
              <a:rPr lang="en-US" dirty="0"/>
              <a:t> and named him Abraham. </a:t>
            </a:r>
            <a:r>
              <a:rPr lang="en-US" b="1" baseline="30000" dirty="0"/>
              <a:t>8 </a:t>
            </a:r>
            <a:r>
              <a:rPr lang="en-US" dirty="0"/>
              <a:t>You found his heart faithful to you, and you made a covenant with him to give to his descendants the land of the Canaanites, Hittites, Amorites, </a:t>
            </a:r>
            <a:r>
              <a:rPr lang="en-US" dirty="0" err="1"/>
              <a:t>Perizzites</a:t>
            </a:r>
            <a:r>
              <a:rPr lang="en-US" dirty="0"/>
              <a:t>, </a:t>
            </a:r>
            <a:r>
              <a:rPr lang="en-US" dirty="0" err="1"/>
              <a:t>Jebusites</a:t>
            </a:r>
            <a:r>
              <a:rPr lang="en-US" dirty="0"/>
              <a:t> and </a:t>
            </a:r>
            <a:r>
              <a:rPr lang="en-US" dirty="0" err="1"/>
              <a:t>Girgashites</a:t>
            </a:r>
            <a:r>
              <a:rPr lang="en-US" dirty="0"/>
              <a:t>. You have kept your promise because you are righteous.</a:t>
            </a:r>
          </a:p>
          <a:p>
            <a:r>
              <a:rPr lang="en-US" b="1" dirty="0"/>
              <a:t>Acts 7: 2-4</a:t>
            </a:r>
            <a:r>
              <a:rPr lang="en-US" b="1" baseline="30000" dirty="0"/>
              <a:t>2 </a:t>
            </a:r>
            <a:r>
              <a:rPr lang="en-US" dirty="0"/>
              <a:t>To this he replied: “Brothers and fathers, listen to me! </a:t>
            </a:r>
            <a:r>
              <a:rPr lang="en-US" dirty="0">
                <a:highlight>
                  <a:srgbClr val="FFFF00"/>
                </a:highlight>
              </a:rPr>
              <a:t>The God of glory appeared to our father Abraham while he was still in Mesopotamia, before he lived in Harran.</a:t>
            </a:r>
            <a:r>
              <a:rPr lang="en-US" dirty="0"/>
              <a:t> </a:t>
            </a:r>
            <a:r>
              <a:rPr lang="en-US" b="1" baseline="30000" dirty="0"/>
              <a:t>3 </a:t>
            </a:r>
            <a:r>
              <a:rPr lang="en-US" dirty="0"/>
              <a:t>‘Leave your country and your people,’ God said, ‘and go to the land I will show you.  </a:t>
            </a:r>
            <a:r>
              <a:rPr lang="en-US" b="1" baseline="30000" dirty="0"/>
              <a:t>4 </a:t>
            </a:r>
            <a:r>
              <a:rPr lang="en-US" dirty="0"/>
              <a:t>“So he left the land of the Chaldeans and settled in Harran. After the death of his father, God sent him to this land where you are now living.</a:t>
            </a:r>
          </a:p>
        </p:txBody>
      </p:sp>
    </p:spTree>
    <p:extLst>
      <p:ext uri="{BB962C8B-B14F-4D97-AF65-F5344CB8AC3E}">
        <p14:creationId xmlns:p14="http://schemas.microsoft.com/office/powerpoint/2010/main" val="421264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12371"/>
          </a:xfrm>
        </p:spPr>
        <p:txBody>
          <a:bodyPr/>
          <a:lstStyle/>
          <a:p>
            <a:r>
              <a:rPr lang="en-US" dirty="0"/>
              <a:t>Abram’s Calling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12282" y="2148115"/>
            <a:ext cx="9390742" cy="4020454"/>
          </a:xfrm>
        </p:spPr>
        <p:txBody>
          <a:bodyPr>
            <a:noAutofit/>
          </a:bodyPr>
          <a:lstStyle/>
          <a:p>
            <a:r>
              <a:rPr lang="en-US" sz="2800" dirty="0"/>
              <a:t>Abram’s calling </a:t>
            </a:r>
            <a:r>
              <a:rPr lang="en-US" sz="2800" b="1" dirty="0"/>
              <a:t>from God was independent of his family and so is ours</a:t>
            </a:r>
          </a:p>
          <a:p>
            <a:r>
              <a:rPr lang="en-US" sz="2800" dirty="0"/>
              <a:t>All of us </a:t>
            </a:r>
            <a:r>
              <a:rPr lang="en-US" sz="2800" b="1" dirty="0"/>
              <a:t>have been jaded in some way by our families</a:t>
            </a:r>
          </a:p>
          <a:p>
            <a:r>
              <a:rPr lang="en-US" sz="2800" dirty="0"/>
              <a:t>Your family </a:t>
            </a:r>
            <a:r>
              <a:rPr lang="en-US" sz="2800" b="1" dirty="0"/>
              <a:t>may affect your faith response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405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825" y="264887"/>
            <a:ext cx="10018713" cy="852714"/>
          </a:xfrm>
        </p:spPr>
        <p:txBody>
          <a:bodyPr/>
          <a:lstStyle/>
          <a:p>
            <a:r>
              <a:rPr lang="en-US" dirty="0"/>
              <a:t>Map of Abram’s Journey</a:t>
            </a:r>
          </a:p>
        </p:txBody>
      </p:sp>
      <p:pic>
        <p:nvPicPr>
          <p:cNvPr id="3074" name="Picture 2" descr="Image result for map of Abraham's journey from Ur to cana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316" y="1117601"/>
            <a:ext cx="7475084" cy="53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94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0" y="209551"/>
            <a:ext cx="10018713" cy="876300"/>
          </a:xfrm>
        </p:spPr>
        <p:txBody>
          <a:bodyPr>
            <a:normAutofit/>
          </a:bodyPr>
          <a:lstStyle/>
          <a:p>
            <a:r>
              <a:rPr lang="en-US" dirty="0"/>
              <a:t>Abram’s Arrival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085851"/>
            <a:ext cx="4895055" cy="470534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Genesis 12: 6-9</a:t>
            </a:r>
          </a:p>
          <a:p>
            <a:r>
              <a:rPr lang="en-US" sz="3200" dirty="0"/>
              <a:t>Abram’s </a:t>
            </a:r>
            <a:r>
              <a:rPr lang="en-US" sz="3200" b="1" dirty="0"/>
              <a:t>arrival was met with his past</a:t>
            </a:r>
          </a:p>
          <a:p>
            <a:r>
              <a:rPr lang="en-US" sz="3200" dirty="0"/>
              <a:t>God </a:t>
            </a:r>
            <a:r>
              <a:rPr lang="en-US" sz="3200" b="1" dirty="0"/>
              <a:t>used this as a defining moment in Abram’s life</a:t>
            </a:r>
          </a:p>
          <a:p>
            <a:r>
              <a:rPr lang="en-US" sz="3200" dirty="0"/>
              <a:t>Will we </a:t>
            </a:r>
            <a:r>
              <a:rPr lang="en-US" sz="3200" b="1" dirty="0"/>
              <a:t>allow God to use our calling as a defining moment?</a:t>
            </a:r>
          </a:p>
          <a:p>
            <a:pPr lvl="1"/>
            <a:r>
              <a:rPr lang="en-US" sz="2800" b="1" dirty="0"/>
              <a:t>Joshua 24: 14-15</a:t>
            </a:r>
          </a:p>
          <a:p>
            <a:endParaRPr lang="en-US" dirty="0"/>
          </a:p>
        </p:txBody>
      </p:sp>
      <p:pic>
        <p:nvPicPr>
          <p:cNvPr id="1026" name="Picture 2" descr="Image result for picture of a tabor o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1762125"/>
            <a:ext cx="5175252" cy="31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6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Everlasting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/>
              <a:t>Abram’s covenant </a:t>
            </a:r>
            <a:r>
              <a:rPr lang="en-US" sz="4000" b="1" dirty="0"/>
              <a:t>with the Lord was unconditional</a:t>
            </a:r>
          </a:p>
          <a:p>
            <a:r>
              <a:rPr lang="en-US" sz="4000" dirty="0"/>
              <a:t>God’s covenant </a:t>
            </a:r>
            <a:r>
              <a:rPr lang="en-US" sz="4000" b="1" dirty="0"/>
              <a:t>was fulfilled by the unconditional love of Jesus Christ</a:t>
            </a:r>
          </a:p>
          <a:p>
            <a:pPr lvl="1"/>
            <a:r>
              <a:rPr lang="en-US" sz="3600" b="1" dirty="0"/>
              <a:t>Galatians 3:29 </a:t>
            </a:r>
            <a:r>
              <a:rPr lang="en-US" sz="3600" dirty="0"/>
              <a:t>If you belong to Christ then you are Abraham’s seed and heirs according to the promise.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3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30070</TotalTime>
  <Words>278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Parallax</vt:lpstr>
      <vt:lpstr> </vt:lpstr>
      <vt:lpstr>Meet The Family</vt:lpstr>
      <vt:lpstr>Moon god Sin</vt:lpstr>
      <vt:lpstr>Meet The Family</vt:lpstr>
      <vt:lpstr>Where was Abram Called?</vt:lpstr>
      <vt:lpstr>Abram’s Calling </vt:lpstr>
      <vt:lpstr>Map of Abram’s Journey</vt:lpstr>
      <vt:lpstr>Abram’s Arrival</vt:lpstr>
      <vt:lpstr>The Everlasting Covenant</vt:lpstr>
      <vt:lpstr>Have you answered your Call?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Hollar, Edward (US Person)</cp:lastModifiedBy>
  <cp:revision>379</cp:revision>
  <dcterms:created xsi:type="dcterms:W3CDTF">2016-02-05T18:17:06Z</dcterms:created>
  <dcterms:modified xsi:type="dcterms:W3CDTF">2017-11-10T14:21:16Z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