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2" r:id="rId1"/>
  </p:sldMasterIdLst>
  <p:notesMasterIdLst>
    <p:notesMasterId r:id="rId10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21" autoAdjust="0"/>
    <p:restoredTop sz="94680" autoAdjust="0"/>
  </p:normalViewPr>
  <p:slideViewPr>
    <p:cSldViewPr snapToGrid="0">
      <p:cViewPr varScale="1">
        <p:scale>
          <a:sx n="53" d="100"/>
          <a:sy n="53" d="100"/>
        </p:scale>
        <p:origin x="53" y="6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E290-DDE1-42C4-BF1F-0CCF2C13BAC2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D1BE-660F-4089-ACA9-5B9DB1CC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33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3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2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3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0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6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9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3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2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8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70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03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420" y="-314476"/>
            <a:ext cx="8185277" cy="24214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Art of Learning</a:t>
            </a:r>
            <a:br>
              <a:rPr lang="en-US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0691" y="1412721"/>
            <a:ext cx="6987645" cy="138853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November 5</a:t>
            </a:r>
            <a:r>
              <a:rPr lang="en-US" sz="2000" baseline="30000" dirty="0"/>
              <a:t>th</a:t>
            </a:r>
            <a:r>
              <a:rPr lang="en-US" sz="2000" dirty="0"/>
              <a:t>, 2017</a:t>
            </a:r>
          </a:p>
        </p:txBody>
      </p:sp>
      <p:pic>
        <p:nvPicPr>
          <p:cNvPr id="4" name="Picture 2" descr="Image result for Learn picture from polar 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691" y="2106988"/>
            <a:ext cx="4527097" cy="19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91" y="4256219"/>
            <a:ext cx="4645396" cy="21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0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54" y="2442028"/>
            <a:ext cx="10018713" cy="1752599"/>
          </a:xfrm>
        </p:spPr>
        <p:txBody>
          <a:bodyPr/>
          <a:lstStyle/>
          <a:p>
            <a:r>
              <a:rPr lang="en-US" dirty="0"/>
              <a:t>What Are You Going To Learn?</a:t>
            </a:r>
          </a:p>
        </p:txBody>
      </p:sp>
    </p:spTree>
    <p:extLst>
      <p:ext uri="{BB962C8B-B14F-4D97-AF65-F5344CB8AC3E}">
        <p14:creationId xmlns:p14="http://schemas.microsoft.com/office/powerpoint/2010/main" val="30237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Ask </a:t>
            </a:r>
            <a:r>
              <a:rPr lang="en-US" sz="3200" b="1" dirty="0"/>
              <a:t>God for help:</a:t>
            </a:r>
          </a:p>
          <a:p>
            <a:r>
              <a:rPr lang="en-US" baseline="30000" dirty="0"/>
              <a:t>4 </a:t>
            </a:r>
            <a:r>
              <a:rPr lang="en-US" dirty="0"/>
              <a:t>Rejoice in the Lord always. I will say it again: Rejoice! </a:t>
            </a:r>
            <a:r>
              <a:rPr lang="en-US" baseline="30000" dirty="0"/>
              <a:t>5 </a:t>
            </a:r>
            <a:r>
              <a:rPr lang="en-US" dirty="0"/>
              <a:t>Let your gentleness be evident to all. The Lord is near. </a:t>
            </a:r>
            <a:r>
              <a:rPr lang="en-US" baseline="30000" dirty="0"/>
              <a:t>6 </a:t>
            </a:r>
            <a:r>
              <a:rPr lang="en-US" dirty="0"/>
              <a:t>Do not be anxious about anything, but in every situation, </a:t>
            </a:r>
            <a:r>
              <a:rPr lang="en-US" dirty="0">
                <a:highlight>
                  <a:srgbClr val="FFFF00"/>
                </a:highlight>
              </a:rPr>
              <a:t>by </a:t>
            </a:r>
            <a:r>
              <a:rPr lang="en-US" b="1" dirty="0">
                <a:highlight>
                  <a:srgbClr val="FFFF00"/>
                </a:highlight>
              </a:rPr>
              <a:t>prayer and petition</a:t>
            </a:r>
            <a:r>
              <a:rPr lang="en-US" dirty="0"/>
              <a:t>, with thanksgiving, </a:t>
            </a:r>
            <a:r>
              <a:rPr lang="en-US" b="1" dirty="0">
                <a:highlight>
                  <a:srgbClr val="FFFF00"/>
                </a:highlight>
              </a:rPr>
              <a:t>present your requests to God</a:t>
            </a:r>
            <a:r>
              <a:rPr lang="en-US" dirty="0"/>
              <a:t>. </a:t>
            </a:r>
            <a:r>
              <a:rPr lang="en-US" baseline="30000" dirty="0"/>
              <a:t>7 </a:t>
            </a:r>
            <a:r>
              <a:rPr lang="en-US" dirty="0"/>
              <a:t>And the peace of God, which transcends all understanding, </a:t>
            </a:r>
            <a:r>
              <a:rPr lang="en-US" b="1" dirty="0">
                <a:highlight>
                  <a:srgbClr val="FFFF00"/>
                </a:highlight>
              </a:rPr>
              <a:t>will guard your hearts and your minds in Christ Jesus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Put</a:t>
            </a:r>
            <a:r>
              <a:rPr lang="en-US" sz="3200" b="1" dirty="0"/>
              <a:t> God’s word into practice:</a:t>
            </a:r>
          </a:p>
          <a:p>
            <a:r>
              <a:rPr lang="en-US" baseline="30000" dirty="0"/>
              <a:t>8 </a:t>
            </a:r>
            <a:r>
              <a:rPr lang="en-US" dirty="0"/>
              <a:t>Finally, brothers and sisters, whatever is true, whatever is noble, whatever is right, whatever is pure, whatever is lovely, whatever is admirable—if anything is excellent or praiseworthy—think about such things. </a:t>
            </a:r>
            <a:r>
              <a:rPr lang="en-US" baseline="30000" dirty="0"/>
              <a:t>9 </a:t>
            </a:r>
            <a:r>
              <a:rPr lang="en-US" dirty="0"/>
              <a:t>Whatever you have learned or received or heard from me, or seen in me—</a:t>
            </a:r>
            <a:r>
              <a:rPr lang="en-US" b="1" dirty="0">
                <a:highlight>
                  <a:srgbClr val="FFFF00"/>
                </a:highlight>
              </a:rPr>
              <a:t>put it into practice.</a:t>
            </a:r>
            <a:r>
              <a:rPr lang="en-US" b="1" dirty="0"/>
              <a:t> </a:t>
            </a:r>
            <a:r>
              <a:rPr lang="en-US" dirty="0"/>
              <a:t>And the God of peace will be with you.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Choose </a:t>
            </a:r>
            <a:r>
              <a:rPr lang="en-US" sz="3200" b="1" dirty="0"/>
              <a:t>to learn now:</a:t>
            </a:r>
          </a:p>
          <a:p>
            <a:r>
              <a:rPr lang="en-US" baseline="30000" dirty="0"/>
              <a:t>10 </a:t>
            </a:r>
            <a:r>
              <a:rPr lang="en-US" dirty="0"/>
              <a:t>I rejoiced greatly in the Lord that at last you renewed your concern for me. Indeed, you were concerned, but you had no opportunity to show it. </a:t>
            </a:r>
            <a:r>
              <a:rPr lang="en-US" baseline="30000" dirty="0"/>
              <a:t>11 </a:t>
            </a:r>
            <a:r>
              <a:rPr lang="en-US" dirty="0"/>
              <a:t>I am not saying this because I am in need, for </a:t>
            </a:r>
            <a:r>
              <a:rPr lang="en-US" b="1" dirty="0">
                <a:highlight>
                  <a:srgbClr val="FFFF00"/>
                </a:highlight>
              </a:rPr>
              <a:t>I have learned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to be content whatever the circumstances. </a:t>
            </a:r>
            <a:r>
              <a:rPr lang="en-US" baseline="30000" dirty="0"/>
              <a:t>12 </a:t>
            </a:r>
            <a:r>
              <a:rPr lang="en-US" dirty="0"/>
              <a:t>I know what it is to be in need, and I know what it is to have plenty</a:t>
            </a:r>
            <a:r>
              <a:rPr lang="en-US" b="1" dirty="0"/>
              <a:t>. </a:t>
            </a:r>
            <a:r>
              <a:rPr lang="en-US" b="1" dirty="0">
                <a:highlight>
                  <a:srgbClr val="FFFF00"/>
                </a:highlight>
              </a:rPr>
              <a:t>I have learned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the secret of being content in any and every situation, whether well fed or hungry, whether living in plenty or in want.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6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Seek </a:t>
            </a:r>
            <a:r>
              <a:rPr lang="en-US" sz="2800" b="1" dirty="0"/>
              <a:t>God’s Glory</a:t>
            </a:r>
            <a:r>
              <a:rPr lang="en-US" sz="2800" dirty="0"/>
              <a:t>:</a:t>
            </a:r>
          </a:p>
          <a:p>
            <a:r>
              <a:rPr lang="en-US" sz="2800" baseline="30000" dirty="0"/>
              <a:t>13 </a:t>
            </a:r>
            <a:r>
              <a:rPr lang="en-US" sz="2800" dirty="0"/>
              <a:t>I can do all this through Christ who gives me strength.</a:t>
            </a:r>
          </a:p>
          <a:p>
            <a:r>
              <a:rPr lang="en-US" sz="2800" dirty="0"/>
              <a:t>Why are you seeking the scripture?  </a:t>
            </a:r>
          </a:p>
          <a:p>
            <a:pPr lvl="1"/>
            <a:r>
              <a:rPr lang="en-US" sz="2800" dirty="0"/>
              <a:t>To justify your current use or to serve the Lord?</a:t>
            </a:r>
          </a:p>
        </p:txBody>
      </p:sp>
    </p:spTree>
    <p:extLst>
      <p:ext uri="{BB962C8B-B14F-4D97-AF65-F5344CB8AC3E}">
        <p14:creationId xmlns:p14="http://schemas.microsoft.com/office/powerpoint/2010/main" val="40040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To Each Of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Come </a:t>
            </a:r>
            <a:r>
              <a:rPr lang="en-US" sz="3200" b="1" dirty="0"/>
              <a:t>prepared for Worship</a:t>
            </a:r>
          </a:p>
          <a:p>
            <a:r>
              <a:rPr lang="en-US" sz="3200" dirty="0"/>
              <a:t>Use </a:t>
            </a:r>
            <a:r>
              <a:rPr lang="en-US" sz="3200" b="1" dirty="0"/>
              <a:t>this time as a precious gift from God</a:t>
            </a:r>
          </a:p>
          <a:p>
            <a:r>
              <a:rPr lang="en-US" sz="3200" dirty="0"/>
              <a:t>Own </a:t>
            </a:r>
            <a:r>
              <a:rPr lang="en-US" sz="3200" b="1" dirty="0"/>
              <a:t>the responsibility to learn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It becomes infectious…</a:t>
            </a:r>
          </a:p>
          <a:p>
            <a:r>
              <a:rPr lang="en-US" sz="4000" b="1" dirty="0"/>
              <a:t>It opens doors to the new…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29751</TotalTime>
  <Words>100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Art of Learning </vt:lpstr>
      <vt:lpstr>What Are You Going To Learn?</vt:lpstr>
      <vt:lpstr>How Are We Going To Learn</vt:lpstr>
      <vt:lpstr>How Are We Going To Learn</vt:lpstr>
      <vt:lpstr>How Are We Going To Learn</vt:lpstr>
      <vt:lpstr>How Are We Going To Learn</vt:lpstr>
      <vt:lpstr>Challenge To Each Of Us</vt:lpstr>
      <vt:lpstr>What Could Happen?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IMPORTANT RELATIONSHIP YOU WILL EVER HAVE (THE GOSPEL OF JOHN)</dc:title>
  <dc:creator>Hollar, Edward (U.S. Person)</dc:creator>
  <cp:lastModifiedBy>Hollar, Edward (US Person)</cp:lastModifiedBy>
  <cp:revision>360</cp:revision>
  <dcterms:created xsi:type="dcterms:W3CDTF">2016-02-05T18:17:06Z</dcterms:created>
  <dcterms:modified xsi:type="dcterms:W3CDTF">2017-11-03T20:39:26Z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1a9030a3-23f3-4bf9-9f31-728e4292f35c</vt:lpwstr>
  </property>
  <property fmtid="{D5CDD505-2E9C-101B-9397-08002B2CF9AE}" pid="3" name="CLASSIFICATION">
    <vt:lpwstr>General</vt:lpwstr>
  </property>
</Properties>
</file>