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2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871" y="4234105"/>
            <a:ext cx="6480929" cy="973666"/>
          </a:xfrm>
        </p:spPr>
        <p:txBody>
          <a:bodyPr anchor="ctr">
            <a:noAutofit/>
          </a:bodyPr>
          <a:lstStyle/>
          <a:p>
            <a:pPr algn="ctr"/>
            <a:r>
              <a:rPr lang="en-US" sz="3600" dirty="0"/>
              <a:t>Progressive Calling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8360" y="5221356"/>
            <a:ext cx="6028442" cy="1499955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Luke 5:1-11</a:t>
            </a:r>
          </a:p>
          <a:p>
            <a:r>
              <a:rPr lang="en-US" sz="2000" dirty="0"/>
              <a:t>January 13</a:t>
            </a:r>
            <a:r>
              <a:rPr lang="en-US" sz="2000" baseline="30000" dirty="0"/>
              <a:t>th</a:t>
            </a:r>
            <a:r>
              <a:rPr lang="en-US" sz="2000" dirty="0"/>
              <a:t>, 2019</a:t>
            </a:r>
          </a:p>
        </p:txBody>
      </p:sp>
      <p:pic>
        <p:nvPicPr>
          <p:cNvPr id="1026" name="Picture 2" descr="Image result for picture of Peter washing nets">
            <a:extLst>
              <a:ext uri="{FF2B5EF4-FFF2-40B4-BE49-F238E27FC236}">
                <a16:creationId xmlns:a16="http://schemas.microsoft.com/office/drawing/2014/main" id="{2AF2DCF6-4F36-47B4-AE1D-1DA929D3B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004" y="832339"/>
            <a:ext cx="5197152" cy="292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Have we truly answered Jesus’s call?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66" y="1602557"/>
            <a:ext cx="8276733" cy="5542961"/>
          </a:xfrm>
        </p:spPr>
        <p:txBody>
          <a:bodyPr>
            <a:normAutofit/>
          </a:bodyPr>
          <a:lstStyle/>
          <a:p>
            <a:r>
              <a:rPr lang="en-US" sz="2800" dirty="0"/>
              <a:t>John 1:35-51, Mark 1:16-20</a:t>
            </a:r>
            <a:r>
              <a:rPr lang="en-US" sz="2800"/>
              <a:t>, Luke 5:1-11</a:t>
            </a:r>
          </a:p>
          <a:p>
            <a:r>
              <a:rPr lang="en-US" sz="2800" dirty="0"/>
              <a:t>Are we fishermen who follow Jesus or Jesus’s disciple who fish for Him?</a:t>
            </a:r>
          </a:p>
          <a:p>
            <a:r>
              <a:rPr lang="en-US" sz="2800" dirty="0"/>
              <a:t>Peter’s response to the catch shows he realized how righteous Jesus was and how wretched we as sinners are.</a:t>
            </a:r>
          </a:p>
          <a:p>
            <a:r>
              <a:rPr lang="en-US" sz="2800" dirty="0"/>
              <a:t>Jesus calmed Peter’s fear by enhancing his fishing by making him fishers of men.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7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56820"/>
          </a:xfrm>
        </p:spPr>
        <p:txBody>
          <a:bodyPr>
            <a:noAutofit/>
          </a:bodyPr>
          <a:lstStyle/>
          <a:p>
            <a:r>
              <a:rPr lang="en-US" sz="3200" dirty="0"/>
              <a:t>How do we have a heart moment like Peter?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073" y="1725106"/>
            <a:ext cx="7938785" cy="4015818"/>
          </a:xfrm>
        </p:spPr>
        <p:txBody>
          <a:bodyPr>
            <a:normAutofit/>
          </a:bodyPr>
          <a:lstStyle/>
          <a:p>
            <a:r>
              <a:rPr lang="en-US" dirty="0"/>
              <a:t>We clean our nets</a:t>
            </a:r>
          </a:p>
          <a:p>
            <a:pPr lvl="1"/>
            <a:r>
              <a:rPr lang="en-US" sz="2400" dirty="0"/>
              <a:t>Our hearts must be free of the decay of this world</a:t>
            </a:r>
          </a:p>
          <a:p>
            <a:pPr lvl="1"/>
            <a:r>
              <a:rPr lang="en-US" sz="2400" dirty="0"/>
              <a:t>Our hearts must be cleaned daily by the Word of God to keep us strong in our faith</a:t>
            </a:r>
          </a:p>
          <a:p>
            <a:pPr lvl="1"/>
            <a:r>
              <a:rPr lang="en-US" sz="2400" dirty="0"/>
              <a:t>Our walk must remain on God’s path to keep the frustrations of this world from derailing our walk</a:t>
            </a:r>
          </a:p>
          <a:p>
            <a:pPr lvl="1"/>
            <a:r>
              <a:rPr lang="en-US" sz="2400" dirty="0"/>
              <a:t>Our hearts must be cleaned so the world can see Christ and not the muck of this world</a:t>
            </a:r>
          </a:p>
        </p:txBody>
      </p:sp>
    </p:spTree>
    <p:extLst>
      <p:ext uri="{BB962C8B-B14F-4D97-AF65-F5344CB8AC3E}">
        <p14:creationId xmlns:p14="http://schemas.microsoft.com/office/powerpoint/2010/main" val="187195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694" y="2204244"/>
            <a:ext cx="7704667" cy="1981200"/>
          </a:xfrm>
        </p:spPr>
        <p:txBody>
          <a:bodyPr>
            <a:noAutofit/>
          </a:bodyPr>
          <a:lstStyle/>
          <a:p>
            <a:r>
              <a:rPr lang="en-US" sz="3200" dirty="0"/>
              <a:t>Jesus wants in our boat, will you let down your nets for the catch He has instore for you and I?</a:t>
            </a:r>
            <a:br>
              <a:rPr lang="en-US" sz="3200" dirty="0"/>
            </a:br>
            <a:r>
              <a:rPr lang="en-US" sz="3200" dirty="0"/>
              <a:t>- Galatians 2:20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04913" y="1725613"/>
            <a:ext cx="7939087" cy="49196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587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12390</TotalTime>
  <Words>174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Progressive Calling</vt:lpstr>
      <vt:lpstr>Have we truly answered Jesus’s call?</vt:lpstr>
      <vt:lpstr>How do we have a heart moment like Peter?</vt:lpstr>
      <vt:lpstr>Jesus wants in our boat, will you let down your nets for the catch He has instore for you and I? - Galatians 2:20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170</cp:revision>
  <dcterms:created xsi:type="dcterms:W3CDTF">2018-10-24T11:28:58Z</dcterms:created>
  <dcterms:modified xsi:type="dcterms:W3CDTF">2019-01-12T13:34:01Z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