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2" r:id="rId3"/>
    <p:sldId id="264" r:id="rId4"/>
    <p:sldId id="265" r:id="rId5"/>
    <p:sldId id="267" r:id="rId6"/>
    <p:sldId id="266"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1" d="100"/>
          <a:sy n="81" d="100"/>
        </p:scale>
        <p:origin x="6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AB7D46AE-E566-48C2-A9EC-DAEE3D071009}"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46059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81FF18C-17FF-4D37-9DE8-0FA5C3E88834}"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2731864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193504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741305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410343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2954161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350389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4263944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97835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48046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1FF18C-17FF-4D37-9DE8-0FA5C3E8883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13745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1FF18C-17FF-4D37-9DE8-0FA5C3E88834}"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11026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1FF18C-17FF-4D37-9DE8-0FA5C3E88834}"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243186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1FF18C-17FF-4D37-9DE8-0FA5C3E88834}"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57706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FF18C-17FF-4D37-9DE8-0FA5C3E88834}"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66055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81FF18C-17FF-4D37-9DE8-0FA5C3E88834}"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333687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81FF18C-17FF-4D37-9DE8-0FA5C3E88834}"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D46AE-E566-48C2-A9EC-DAEE3D071009}" type="slidenum">
              <a:rPr lang="en-US" smtClean="0"/>
              <a:t>‹#›</a:t>
            </a:fld>
            <a:endParaRPr lang="en-US"/>
          </a:p>
        </p:txBody>
      </p:sp>
    </p:spTree>
    <p:extLst>
      <p:ext uri="{BB962C8B-B14F-4D97-AF65-F5344CB8AC3E}">
        <p14:creationId xmlns:p14="http://schemas.microsoft.com/office/powerpoint/2010/main" val="4152458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81FF18C-17FF-4D37-9DE8-0FA5C3E88834}" type="datetimeFigureOut">
              <a:rPr lang="en-US" smtClean="0"/>
              <a:t>11/9/2018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B7D46AE-E566-48C2-A9EC-DAEE3D071009}" type="slidenum">
              <a:rPr lang="en-US" smtClean="0"/>
              <a:t>‹#›</a:t>
            </a:fld>
            <a:endParaRPr lang="en-US"/>
          </a:p>
        </p:txBody>
      </p:sp>
    </p:spTree>
    <p:extLst>
      <p:ext uri="{BB962C8B-B14F-4D97-AF65-F5344CB8AC3E}">
        <p14:creationId xmlns:p14="http://schemas.microsoft.com/office/powerpoint/2010/main" val="1383136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510A44-1085-4AAF-9A09-7AD1128BD342}"/>
              </a:ext>
            </a:extLst>
          </p:cNvPr>
          <p:cNvPicPr>
            <a:picLocks noChangeAspect="1"/>
          </p:cNvPicPr>
          <p:nvPr/>
        </p:nvPicPr>
        <p:blipFill>
          <a:blip r:embed="rId2"/>
          <a:stretch>
            <a:fillRect/>
          </a:stretch>
        </p:blipFill>
        <p:spPr>
          <a:xfrm>
            <a:off x="3525079" y="133349"/>
            <a:ext cx="5376034" cy="6246440"/>
          </a:xfrm>
          <a:prstGeom prst="rect">
            <a:avLst/>
          </a:prstGeom>
        </p:spPr>
      </p:pic>
      <p:sp>
        <p:nvSpPr>
          <p:cNvPr id="2" name="Title 1">
            <a:extLst>
              <a:ext uri="{FF2B5EF4-FFF2-40B4-BE49-F238E27FC236}">
                <a16:creationId xmlns:a16="http://schemas.microsoft.com/office/drawing/2014/main" id="{A5F22F4F-DE86-4DC3-B134-BA7F3FAEC29F}"/>
              </a:ext>
            </a:extLst>
          </p:cNvPr>
          <p:cNvSpPr>
            <a:spLocks noGrp="1"/>
          </p:cNvSpPr>
          <p:nvPr>
            <p:ph type="ctrTitle"/>
          </p:nvPr>
        </p:nvSpPr>
        <p:spPr>
          <a:xfrm>
            <a:off x="4364610" y="1477298"/>
            <a:ext cx="2667786" cy="2271859"/>
          </a:xfrm>
        </p:spPr>
        <p:txBody>
          <a:bodyPr>
            <a:noAutofit/>
          </a:bodyPr>
          <a:lstStyle/>
          <a:p>
            <a:pPr algn="ctr"/>
            <a:r>
              <a:rPr lang="en-US" sz="4400" dirty="0">
                <a:latin typeface="Imprint MT Shadow" panose="04020605060303030202" pitchFamily="82" charset="0"/>
              </a:rPr>
              <a:t>The Authors of the Gospels</a:t>
            </a:r>
          </a:p>
        </p:txBody>
      </p:sp>
      <p:sp>
        <p:nvSpPr>
          <p:cNvPr id="3" name="Subtitle 2">
            <a:extLst>
              <a:ext uri="{FF2B5EF4-FFF2-40B4-BE49-F238E27FC236}">
                <a16:creationId xmlns:a16="http://schemas.microsoft.com/office/drawing/2014/main" id="{113A2AB6-820D-430D-9751-EF5078211294}"/>
              </a:ext>
            </a:extLst>
          </p:cNvPr>
          <p:cNvSpPr>
            <a:spLocks noGrp="1"/>
          </p:cNvSpPr>
          <p:nvPr>
            <p:ph type="subTitle" idx="1"/>
          </p:nvPr>
        </p:nvSpPr>
        <p:spPr>
          <a:xfrm>
            <a:off x="567537" y="3827631"/>
            <a:ext cx="5762563" cy="1364531"/>
          </a:xfrm>
        </p:spPr>
        <p:txBody>
          <a:bodyPr/>
          <a:lstStyle/>
          <a:p>
            <a:r>
              <a:rPr lang="en-US" dirty="0"/>
              <a:t>November 11</a:t>
            </a:r>
            <a:r>
              <a:rPr lang="en-US" baseline="30000" dirty="0"/>
              <a:t>th</a:t>
            </a:r>
            <a:r>
              <a:rPr lang="en-US" dirty="0"/>
              <a:t>, 2018</a:t>
            </a:r>
          </a:p>
        </p:txBody>
      </p:sp>
    </p:spTree>
    <p:extLst>
      <p:ext uri="{BB962C8B-B14F-4D97-AF65-F5344CB8AC3E}">
        <p14:creationId xmlns:p14="http://schemas.microsoft.com/office/powerpoint/2010/main" val="384528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5728-CA7F-4AAC-BEBE-4C0EF95B38B7}"/>
              </a:ext>
            </a:extLst>
          </p:cNvPr>
          <p:cNvSpPr>
            <a:spLocks noGrp="1"/>
          </p:cNvSpPr>
          <p:nvPr>
            <p:ph type="title"/>
          </p:nvPr>
        </p:nvSpPr>
        <p:spPr>
          <a:xfrm>
            <a:off x="982133" y="457201"/>
            <a:ext cx="7704667" cy="655162"/>
          </a:xfrm>
        </p:spPr>
        <p:txBody>
          <a:bodyPr>
            <a:normAutofit fontScale="90000"/>
          </a:bodyPr>
          <a:lstStyle/>
          <a:p>
            <a:r>
              <a:rPr lang="en-US" dirty="0"/>
              <a:t>Why Did God Pick These Four Authors?</a:t>
            </a:r>
          </a:p>
        </p:txBody>
      </p:sp>
      <p:sp>
        <p:nvSpPr>
          <p:cNvPr id="3" name="Content Placeholder 2">
            <a:extLst>
              <a:ext uri="{FF2B5EF4-FFF2-40B4-BE49-F238E27FC236}">
                <a16:creationId xmlns:a16="http://schemas.microsoft.com/office/drawing/2014/main" id="{464FD1AB-4E88-4D1B-925E-240DE702FD43}"/>
              </a:ext>
            </a:extLst>
          </p:cNvPr>
          <p:cNvSpPr>
            <a:spLocks noGrp="1"/>
          </p:cNvSpPr>
          <p:nvPr>
            <p:ph idx="1"/>
          </p:nvPr>
        </p:nvSpPr>
        <p:spPr>
          <a:xfrm>
            <a:off x="763572" y="1253765"/>
            <a:ext cx="8286160" cy="4845377"/>
          </a:xfrm>
        </p:spPr>
        <p:txBody>
          <a:bodyPr>
            <a:normAutofit/>
          </a:bodyPr>
          <a:lstStyle/>
          <a:p>
            <a:r>
              <a:rPr lang="en-US" dirty="0"/>
              <a:t>Because they were not special and were certainly flawed</a:t>
            </a:r>
          </a:p>
          <a:p>
            <a:r>
              <a:rPr lang="en-US" dirty="0"/>
              <a:t>Because they received the Gospel with open hearts and responded</a:t>
            </a:r>
          </a:p>
          <a:p>
            <a:r>
              <a:rPr lang="en-US" dirty="0"/>
              <a:t>Because they had a unique message of the Gospel and could deliver the Gospel to targeted Audiences</a:t>
            </a:r>
          </a:p>
          <a:p>
            <a:endParaRPr lang="en-US" dirty="0"/>
          </a:p>
        </p:txBody>
      </p:sp>
    </p:spTree>
    <p:extLst>
      <p:ext uri="{BB962C8B-B14F-4D97-AF65-F5344CB8AC3E}">
        <p14:creationId xmlns:p14="http://schemas.microsoft.com/office/powerpoint/2010/main" val="10227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5728-CA7F-4AAC-BEBE-4C0EF95B38B7}"/>
              </a:ext>
            </a:extLst>
          </p:cNvPr>
          <p:cNvSpPr>
            <a:spLocks noGrp="1"/>
          </p:cNvSpPr>
          <p:nvPr>
            <p:ph type="title"/>
          </p:nvPr>
        </p:nvSpPr>
        <p:spPr>
          <a:xfrm>
            <a:off x="982134" y="457201"/>
            <a:ext cx="4655096" cy="655162"/>
          </a:xfrm>
        </p:spPr>
        <p:txBody>
          <a:bodyPr>
            <a:normAutofit fontScale="90000"/>
          </a:bodyPr>
          <a:lstStyle/>
          <a:p>
            <a:r>
              <a:rPr lang="en-US" dirty="0"/>
              <a:t>Matthew The Tax Collector</a:t>
            </a:r>
          </a:p>
        </p:txBody>
      </p:sp>
      <p:sp>
        <p:nvSpPr>
          <p:cNvPr id="3" name="Content Placeholder 2">
            <a:extLst>
              <a:ext uri="{FF2B5EF4-FFF2-40B4-BE49-F238E27FC236}">
                <a16:creationId xmlns:a16="http://schemas.microsoft.com/office/drawing/2014/main" id="{464FD1AB-4E88-4D1B-925E-240DE702FD43}"/>
              </a:ext>
            </a:extLst>
          </p:cNvPr>
          <p:cNvSpPr>
            <a:spLocks noGrp="1"/>
          </p:cNvSpPr>
          <p:nvPr>
            <p:ph idx="1"/>
          </p:nvPr>
        </p:nvSpPr>
        <p:spPr>
          <a:xfrm>
            <a:off x="763572" y="1696825"/>
            <a:ext cx="8286160" cy="4302991"/>
          </a:xfrm>
        </p:spPr>
        <p:txBody>
          <a:bodyPr>
            <a:normAutofit/>
          </a:bodyPr>
          <a:lstStyle/>
          <a:p>
            <a:r>
              <a:rPr lang="en-US" dirty="0"/>
              <a:t>Matthew was a sinner who did not hide from his sin</a:t>
            </a:r>
          </a:p>
          <a:p>
            <a:r>
              <a:rPr lang="en-US" dirty="0"/>
              <a:t>Matthew’s life allowed him to provide a bridge for Jews</a:t>
            </a:r>
          </a:p>
          <a:p>
            <a:r>
              <a:rPr lang="en-US" dirty="0"/>
              <a:t>Jesus needed a messenger that knew he needed to be saved and was willing to deliver it</a:t>
            </a:r>
          </a:p>
          <a:p>
            <a:r>
              <a:rPr lang="en-US" dirty="0"/>
              <a:t>That need is still here today.  Are we willing to deliver the message?</a:t>
            </a:r>
          </a:p>
        </p:txBody>
      </p:sp>
      <p:pic>
        <p:nvPicPr>
          <p:cNvPr id="2050" name="Picture 2" descr="Related image">
            <a:extLst>
              <a:ext uri="{FF2B5EF4-FFF2-40B4-BE49-F238E27FC236}">
                <a16:creationId xmlns:a16="http://schemas.microsoft.com/office/drawing/2014/main" id="{D7B3389D-A9D9-4A1E-A388-75B676F71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8411" y="188536"/>
            <a:ext cx="2473358" cy="2412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85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5728-CA7F-4AAC-BEBE-4C0EF95B38B7}"/>
              </a:ext>
            </a:extLst>
          </p:cNvPr>
          <p:cNvSpPr>
            <a:spLocks noGrp="1"/>
          </p:cNvSpPr>
          <p:nvPr>
            <p:ph type="title"/>
          </p:nvPr>
        </p:nvSpPr>
        <p:spPr>
          <a:xfrm>
            <a:off x="1616834" y="982377"/>
            <a:ext cx="4221463" cy="655162"/>
          </a:xfrm>
        </p:spPr>
        <p:txBody>
          <a:bodyPr>
            <a:normAutofit fontScale="90000"/>
          </a:bodyPr>
          <a:lstStyle/>
          <a:p>
            <a:r>
              <a:rPr lang="en-US" dirty="0"/>
              <a:t>Mark The Deserter</a:t>
            </a:r>
          </a:p>
        </p:txBody>
      </p:sp>
      <p:sp>
        <p:nvSpPr>
          <p:cNvPr id="3" name="Content Placeholder 2">
            <a:extLst>
              <a:ext uri="{FF2B5EF4-FFF2-40B4-BE49-F238E27FC236}">
                <a16:creationId xmlns:a16="http://schemas.microsoft.com/office/drawing/2014/main" id="{464FD1AB-4E88-4D1B-925E-240DE702FD43}"/>
              </a:ext>
            </a:extLst>
          </p:cNvPr>
          <p:cNvSpPr>
            <a:spLocks noGrp="1"/>
          </p:cNvSpPr>
          <p:nvPr>
            <p:ph idx="1"/>
          </p:nvPr>
        </p:nvSpPr>
        <p:spPr>
          <a:xfrm>
            <a:off x="763572" y="2432115"/>
            <a:ext cx="8286160" cy="3567701"/>
          </a:xfrm>
        </p:spPr>
        <p:txBody>
          <a:bodyPr>
            <a:normAutofit/>
          </a:bodyPr>
          <a:lstStyle/>
          <a:p>
            <a:r>
              <a:rPr lang="en-US" dirty="0"/>
              <a:t>Mark’s legacy was not defined by his failures but by his hearts desire to serve his Lord and Savior</a:t>
            </a:r>
          </a:p>
          <a:p>
            <a:r>
              <a:rPr lang="en-US" dirty="0"/>
              <a:t>Mark served, Paul, Barnabas, Peter, and most importantly our Lord.  He saw the power of Christ and the void in the lives of Romans</a:t>
            </a:r>
          </a:p>
          <a:p>
            <a:r>
              <a:rPr lang="en-US" dirty="0"/>
              <a:t>His Gospel speak of the desire of our Lord and Savior to serve “</a:t>
            </a:r>
            <a:r>
              <a:rPr lang="en-US" dirty="0" err="1"/>
              <a:t>Eutheos</a:t>
            </a:r>
            <a:r>
              <a:rPr lang="en-US" dirty="0"/>
              <a:t>” (immediately).  Do we have the same desire?</a:t>
            </a:r>
          </a:p>
        </p:txBody>
      </p:sp>
      <p:pic>
        <p:nvPicPr>
          <p:cNvPr id="3074" name="Picture 2" descr="Related image">
            <a:extLst>
              <a:ext uri="{FF2B5EF4-FFF2-40B4-BE49-F238E27FC236}">
                <a16:creationId xmlns:a16="http://schemas.microsoft.com/office/drawing/2014/main" id="{46B5C1A4-AC7F-404D-AE28-F012591E4A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029" y="187800"/>
            <a:ext cx="1885950"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36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5728-CA7F-4AAC-BEBE-4C0EF95B38B7}"/>
              </a:ext>
            </a:extLst>
          </p:cNvPr>
          <p:cNvSpPr>
            <a:spLocks noGrp="1"/>
          </p:cNvSpPr>
          <p:nvPr>
            <p:ph type="title"/>
          </p:nvPr>
        </p:nvSpPr>
        <p:spPr>
          <a:xfrm>
            <a:off x="1590797" y="994529"/>
            <a:ext cx="4956754" cy="655162"/>
          </a:xfrm>
        </p:spPr>
        <p:txBody>
          <a:bodyPr>
            <a:normAutofit fontScale="90000"/>
          </a:bodyPr>
          <a:lstStyle/>
          <a:p>
            <a:r>
              <a:rPr lang="en-US" dirty="0"/>
              <a:t>Luke the Physician</a:t>
            </a:r>
          </a:p>
        </p:txBody>
      </p:sp>
      <p:sp>
        <p:nvSpPr>
          <p:cNvPr id="3" name="Content Placeholder 2">
            <a:extLst>
              <a:ext uri="{FF2B5EF4-FFF2-40B4-BE49-F238E27FC236}">
                <a16:creationId xmlns:a16="http://schemas.microsoft.com/office/drawing/2014/main" id="{464FD1AB-4E88-4D1B-925E-240DE702FD43}"/>
              </a:ext>
            </a:extLst>
          </p:cNvPr>
          <p:cNvSpPr>
            <a:spLocks noGrp="1"/>
          </p:cNvSpPr>
          <p:nvPr>
            <p:ph idx="1"/>
          </p:nvPr>
        </p:nvSpPr>
        <p:spPr>
          <a:xfrm>
            <a:off x="763572" y="2530649"/>
            <a:ext cx="8286160" cy="3469168"/>
          </a:xfrm>
        </p:spPr>
        <p:txBody>
          <a:bodyPr>
            <a:normAutofit/>
          </a:bodyPr>
          <a:lstStyle/>
          <a:p>
            <a:r>
              <a:rPr lang="en-US" dirty="0"/>
              <a:t>Luke’s humility showed in what he didn’t include in his Gospel</a:t>
            </a:r>
          </a:p>
          <a:p>
            <a:r>
              <a:rPr lang="en-US" dirty="0"/>
              <a:t>Luke was an outsider that wrote to include all mankind</a:t>
            </a:r>
          </a:p>
          <a:p>
            <a:r>
              <a:rPr lang="en-US" dirty="0"/>
              <a:t>Luke was a physician that saw the true life saving power of the Lord</a:t>
            </a:r>
          </a:p>
          <a:p>
            <a:r>
              <a:rPr lang="en-US" dirty="0"/>
              <a:t>Like Luke can we humble ourselves to see the humility and truth of Jesus?</a:t>
            </a:r>
          </a:p>
        </p:txBody>
      </p:sp>
      <p:pic>
        <p:nvPicPr>
          <p:cNvPr id="8" name="Picture 7">
            <a:extLst>
              <a:ext uri="{FF2B5EF4-FFF2-40B4-BE49-F238E27FC236}">
                <a16:creationId xmlns:a16="http://schemas.microsoft.com/office/drawing/2014/main" id="{D0EFDB63-E8E1-4299-814A-4AC16C8B87FD}"/>
              </a:ext>
            </a:extLst>
          </p:cNvPr>
          <p:cNvPicPr>
            <a:picLocks noChangeAspect="1"/>
          </p:cNvPicPr>
          <p:nvPr/>
        </p:nvPicPr>
        <p:blipFill>
          <a:blip r:embed="rId2"/>
          <a:stretch>
            <a:fillRect/>
          </a:stretch>
        </p:blipFill>
        <p:spPr>
          <a:xfrm>
            <a:off x="6938127" y="311085"/>
            <a:ext cx="1721029" cy="2219563"/>
          </a:xfrm>
          <a:prstGeom prst="rect">
            <a:avLst/>
          </a:prstGeom>
        </p:spPr>
      </p:pic>
    </p:spTree>
    <p:extLst>
      <p:ext uri="{BB962C8B-B14F-4D97-AF65-F5344CB8AC3E}">
        <p14:creationId xmlns:p14="http://schemas.microsoft.com/office/powerpoint/2010/main" val="2475046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5728-CA7F-4AAC-BEBE-4C0EF95B38B7}"/>
              </a:ext>
            </a:extLst>
          </p:cNvPr>
          <p:cNvSpPr>
            <a:spLocks noGrp="1"/>
          </p:cNvSpPr>
          <p:nvPr>
            <p:ph type="title"/>
          </p:nvPr>
        </p:nvSpPr>
        <p:spPr>
          <a:xfrm>
            <a:off x="2271252" y="457201"/>
            <a:ext cx="4089792" cy="1027470"/>
          </a:xfrm>
        </p:spPr>
        <p:txBody>
          <a:bodyPr>
            <a:normAutofit fontScale="90000"/>
          </a:bodyPr>
          <a:lstStyle/>
          <a:p>
            <a:r>
              <a:rPr lang="en-US" dirty="0"/>
              <a:t>John the One Whom He Loved</a:t>
            </a:r>
          </a:p>
        </p:txBody>
      </p:sp>
      <p:sp>
        <p:nvSpPr>
          <p:cNvPr id="3" name="Content Placeholder 2">
            <a:extLst>
              <a:ext uri="{FF2B5EF4-FFF2-40B4-BE49-F238E27FC236}">
                <a16:creationId xmlns:a16="http://schemas.microsoft.com/office/drawing/2014/main" id="{464FD1AB-4E88-4D1B-925E-240DE702FD43}"/>
              </a:ext>
            </a:extLst>
          </p:cNvPr>
          <p:cNvSpPr>
            <a:spLocks noGrp="1"/>
          </p:cNvSpPr>
          <p:nvPr>
            <p:ph idx="1"/>
          </p:nvPr>
        </p:nvSpPr>
        <p:spPr>
          <a:xfrm>
            <a:off x="763572" y="2035277"/>
            <a:ext cx="8286160" cy="3964539"/>
          </a:xfrm>
        </p:spPr>
        <p:txBody>
          <a:bodyPr>
            <a:normAutofit/>
          </a:bodyPr>
          <a:lstStyle/>
          <a:p>
            <a:r>
              <a:rPr lang="en-US" dirty="0"/>
              <a:t>John was passionate, ambitious, but reckless until Christ taught him humility and love</a:t>
            </a:r>
          </a:p>
          <a:p>
            <a:r>
              <a:rPr lang="en-US" dirty="0"/>
              <a:t>Through John’s Gospel we can learn to love like Christ</a:t>
            </a:r>
          </a:p>
          <a:p>
            <a:r>
              <a:rPr lang="en-US" dirty="0"/>
              <a:t>Through John’s Gospel we can learn to balance ambition with humility providing a witness of passion for Christ</a:t>
            </a:r>
          </a:p>
          <a:p>
            <a:r>
              <a:rPr lang="en-US" dirty="0"/>
              <a:t>Are we willing to find that kind of passion using the same source John did?</a:t>
            </a:r>
          </a:p>
        </p:txBody>
      </p:sp>
      <p:pic>
        <p:nvPicPr>
          <p:cNvPr id="5122" name="Picture 2" descr="Related image">
            <a:extLst>
              <a:ext uri="{FF2B5EF4-FFF2-40B4-BE49-F238E27FC236}">
                <a16:creationId xmlns:a16="http://schemas.microsoft.com/office/drawing/2014/main" id="{8586BC98-450D-400A-9493-6CDDD31F0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8890" y="221227"/>
            <a:ext cx="1636636" cy="2075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9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29294-4FA5-46B4-8BBD-1904B431767C}"/>
              </a:ext>
            </a:extLst>
          </p:cNvPr>
          <p:cNvSpPr>
            <a:spLocks noGrp="1"/>
          </p:cNvSpPr>
          <p:nvPr>
            <p:ph type="title"/>
          </p:nvPr>
        </p:nvSpPr>
        <p:spPr>
          <a:xfrm>
            <a:off x="1414020" y="457201"/>
            <a:ext cx="7060677" cy="1503484"/>
          </a:xfrm>
        </p:spPr>
        <p:txBody>
          <a:bodyPr>
            <a:normAutofit/>
          </a:bodyPr>
          <a:lstStyle/>
          <a:p>
            <a:r>
              <a:rPr lang="en-US" dirty="0"/>
              <a:t>How Do We Become Author’s For Christ?</a:t>
            </a:r>
          </a:p>
        </p:txBody>
      </p:sp>
      <p:sp>
        <p:nvSpPr>
          <p:cNvPr id="3" name="Content Placeholder 2">
            <a:extLst>
              <a:ext uri="{FF2B5EF4-FFF2-40B4-BE49-F238E27FC236}">
                <a16:creationId xmlns:a16="http://schemas.microsoft.com/office/drawing/2014/main" id="{6EC981E5-C837-4E7C-81A8-C8407280B4B9}"/>
              </a:ext>
            </a:extLst>
          </p:cNvPr>
          <p:cNvSpPr>
            <a:spLocks noGrp="1"/>
          </p:cNvSpPr>
          <p:nvPr>
            <p:ph idx="1"/>
          </p:nvPr>
        </p:nvSpPr>
        <p:spPr>
          <a:xfrm>
            <a:off x="982133" y="2206870"/>
            <a:ext cx="8161867" cy="3082885"/>
          </a:xfrm>
        </p:spPr>
        <p:txBody>
          <a:bodyPr>
            <a:noAutofit/>
          </a:bodyPr>
          <a:lstStyle/>
          <a:p>
            <a:r>
              <a:rPr lang="en-US" sz="2600" dirty="0"/>
              <a:t>Like Matthew and Mark, we have to embrace where God has placed us and how we got there.</a:t>
            </a:r>
          </a:p>
          <a:p>
            <a:r>
              <a:rPr lang="en-US" sz="2600" dirty="0"/>
              <a:t>Like Luke and John, we have to have the effort and passion to deliver the message of the Gospel and do it with the love and humility they learned from Christ</a:t>
            </a:r>
          </a:p>
          <a:p>
            <a:r>
              <a:rPr lang="en-US" sz="2600" dirty="0"/>
              <a:t>God calls us now, what say you?</a:t>
            </a:r>
          </a:p>
        </p:txBody>
      </p:sp>
    </p:spTree>
    <p:extLst>
      <p:ext uri="{BB962C8B-B14F-4D97-AF65-F5344CB8AC3E}">
        <p14:creationId xmlns:p14="http://schemas.microsoft.com/office/powerpoint/2010/main" val="3235826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3535</TotalTime>
  <Words>374</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Imprint MT Shadow</vt:lpstr>
      <vt:lpstr>Parallax</vt:lpstr>
      <vt:lpstr>The Authors of the Gospels</vt:lpstr>
      <vt:lpstr>Why Did God Pick These Four Authors?</vt:lpstr>
      <vt:lpstr>Matthew The Tax Collector</vt:lpstr>
      <vt:lpstr>Mark The Deserter</vt:lpstr>
      <vt:lpstr>Luke the Physician</vt:lpstr>
      <vt:lpstr>John the One Whom He Loved</vt:lpstr>
      <vt:lpstr>How Do We Become Author’s For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Gospels of Christ</dc:title>
  <dc:creator>Hollar, Ed (US Person)</dc:creator>
  <cp:lastModifiedBy>Hollar, Ed (US Person)</cp:lastModifiedBy>
  <cp:revision>67</cp:revision>
  <dcterms:created xsi:type="dcterms:W3CDTF">2018-10-24T11:28:58Z</dcterms:created>
  <dcterms:modified xsi:type="dcterms:W3CDTF">2018-11-09T19:57:55Z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2fb28aa9-864c-4fa9-acd6-c573b8090414</vt:lpwstr>
  </property>
  <property fmtid="{D5CDD505-2E9C-101B-9397-08002B2CF9AE}" pid="3" name="CLASSIFICATION">
    <vt:lpwstr>General</vt:lpwstr>
  </property>
</Properties>
</file>