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305" r:id="rId3"/>
    <p:sldId id="306" r:id="rId4"/>
    <p:sldId id="307" r:id="rId5"/>
    <p:sldId id="260" r:id="rId6"/>
    <p:sldId id="308" r:id="rId7"/>
    <p:sldId id="309" r:id="rId8"/>
    <p:sldId id="310" r:id="rId9"/>
    <p:sldId id="295"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0" d="100"/>
          <a:sy n="70" d="100"/>
        </p:scale>
        <p:origin x="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10/27/2018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10/27/2018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4400" dirty="0" smtClean="0"/>
              <a:t>To Be or not to be a child</a:t>
            </a:r>
            <a:endParaRPr lang="en-US" sz="4400" dirty="0"/>
          </a:p>
        </p:txBody>
      </p:sp>
      <p:sp>
        <p:nvSpPr>
          <p:cNvPr id="3" name="Subtitle 2"/>
          <p:cNvSpPr>
            <a:spLocks noGrp="1"/>
          </p:cNvSpPr>
          <p:nvPr>
            <p:ph type="subTitle" idx="1"/>
          </p:nvPr>
        </p:nvSpPr>
        <p:spPr>
          <a:xfrm>
            <a:off x="1709530" y="3869633"/>
            <a:ext cx="8767860" cy="2868623"/>
          </a:xfrm>
        </p:spPr>
        <p:txBody>
          <a:bodyPr>
            <a:normAutofit/>
          </a:bodyPr>
          <a:lstStyle/>
          <a:p>
            <a:r>
              <a:rPr lang="en-US" sz="3600" dirty="0" smtClean="0"/>
              <a:t>Eve and Innocence</a:t>
            </a:r>
            <a:endParaRPr lang="en-US" sz="3600" dirty="0"/>
          </a:p>
        </p:txBody>
      </p:sp>
    </p:spTree>
    <p:extLst>
      <p:ext uri="{BB962C8B-B14F-4D97-AF65-F5344CB8AC3E}">
        <p14:creationId xmlns:p14="http://schemas.microsoft.com/office/powerpoint/2010/main" val="129482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703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2800" dirty="0"/>
              <a:t>Genesis 2:16–17</a:t>
            </a:r>
          </a:p>
          <a:p>
            <a:pPr>
              <a:lnSpc>
                <a:spcPct val="150000"/>
              </a:lnSpc>
            </a:pPr>
            <a:endParaRPr lang="en-US" sz="2800" dirty="0"/>
          </a:p>
          <a:p>
            <a:pPr>
              <a:lnSpc>
                <a:spcPct val="150000"/>
              </a:lnSpc>
            </a:pPr>
            <a:r>
              <a:rPr lang="en-US" sz="2800" dirty="0"/>
              <a:t>[16] And the LORD God commanded the man, saying, “You may surely eat of every tree of the garden, [17] but of the tree of the knowledge of good and evil you shall not eat, for in the day that you eat of it you shall surely die.” (ESV)</a:t>
            </a:r>
            <a:endParaRPr lang="en-US" sz="2800" dirty="0"/>
          </a:p>
        </p:txBody>
      </p:sp>
    </p:spTree>
    <p:extLst>
      <p:ext uri="{BB962C8B-B14F-4D97-AF65-F5344CB8AC3E}">
        <p14:creationId xmlns:p14="http://schemas.microsoft.com/office/powerpoint/2010/main" val="4228271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55814"/>
            <a:ext cx="11642271" cy="6291942"/>
          </a:xfrm>
          <a:solidFill>
            <a:srgbClr val="1CADE4"/>
          </a:solidFill>
        </p:spPr>
        <p:txBody>
          <a:bodyPr>
            <a:noAutofit/>
          </a:bodyPr>
          <a:lstStyle/>
          <a:p>
            <a:pPr>
              <a:lnSpc>
                <a:spcPct val="100000"/>
              </a:lnSpc>
              <a:spcBef>
                <a:spcPts val="0"/>
              </a:spcBef>
            </a:pPr>
            <a:r>
              <a:rPr lang="en-US" sz="2800" dirty="0"/>
              <a:t>Genesis 3:1–7</a:t>
            </a:r>
          </a:p>
          <a:p>
            <a:pPr algn="l">
              <a:lnSpc>
                <a:spcPct val="100000"/>
              </a:lnSpc>
              <a:spcBef>
                <a:spcPts val="0"/>
              </a:spcBef>
            </a:pPr>
            <a:r>
              <a:rPr lang="en-US" sz="2800" dirty="0" smtClean="0"/>
              <a:t>[</a:t>
            </a:r>
            <a:r>
              <a:rPr lang="en-US" sz="2800" dirty="0"/>
              <a:t>1] Now the serpent was more crafty than any other beast of the field that the LORD God had made</a:t>
            </a:r>
            <a:r>
              <a:rPr lang="en-US" sz="2800" dirty="0" smtClean="0"/>
              <a:t>.</a:t>
            </a:r>
            <a:endParaRPr lang="en-US" sz="2800" dirty="0"/>
          </a:p>
          <a:p>
            <a:pPr algn="l">
              <a:lnSpc>
                <a:spcPct val="100000"/>
              </a:lnSpc>
              <a:spcBef>
                <a:spcPts val="0"/>
              </a:spcBef>
            </a:pPr>
            <a:r>
              <a:rPr lang="en-US" sz="2800" dirty="0"/>
              <a:t>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[4] But the serpent said to the woman, “You will not surely die. [5] For God knows that when you eat of it your eyes will be opened, and you will be like God, knowing good and evil.” [6] So when the woman saw that the tree was good for food, and that it was a delight to the eyes, and that the tree was to be desired to make one wise, she took of its fruit and ate, and she also gave some to her husband who was with her, and he ate. [7] Then the eyes of both were opened, and they knew that they were naked. And they sewed fig leaves together and made themselves loincloths. (ESV)</a:t>
            </a:r>
            <a:endParaRPr lang="en-US" sz="2800" dirty="0"/>
          </a:p>
        </p:txBody>
      </p:sp>
    </p:spTree>
    <p:extLst>
      <p:ext uri="{BB962C8B-B14F-4D97-AF65-F5344CB8AC3E}">
        <p14:creationId xmlns:p14="http://schemas.microsoft.com/office/powerpoint/2010/main" val="2239619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119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3600" dirty="0" smtClean="0"/>
              <a:t>Innocence is to be prized</a:t>
            </a:r>
            <a:endParaRPr lang="en-US" sz="3600" dirty="0"/>
          </a:p>
        </p:txBody>
      </p:sp>
      <p:sp>
        <p:nvSpPr>
          <p:cNvPr id="3" name="Subtitle 2"/>
          <p:cNvSpPr>
            <a:spLocks noGrp="1"/>
          </p:cNvSpPr>
          <p:nvPr>
            <p:ph type="subTitle" idx="1"/>
          </p:nvPr>
        </p:nvSpPr>
        <p:spPr>
          <a:xfrm>
            <a:off x="1709530" y="3869634"/>
            <a:ext cx="8767860" cy="1388165"/>
          </a:xfrm>
        </p:spPr>
        <p:txBody>
          <a:bodyPr>
            <a:noAutofit/>
          </a:bodyPr>
          <a:lstStyle/>
          <a:p>
            <a:pPr lvl="0"/>
            <a:endParaRPr lang="en-US" sz="3600" dirty="0"/>
          </a:p>
        </p:txBody>
      </p:sp>
    </p:spTree>
    <p:extLst>
      <p:ext uri="{BB962C8B-B14F-4D97-AF65-F5344CB8AC3E}">
        <p14:creationId xmlns:p14="http://schemas.microsoft.com/office/powerpoint/2010/main" val="4193400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3200" dirty="0" smtClean="0"/>
              <a:t>Innocence is to be prized</a:t>
            </a:r>
            <a:br>
              <a:rPr lang="en-US" sz="3200" dirty="0" smtClean="0"/>
            </a:br>
            <a:r>
              <a:rPr lang="en-US" sz="3200" dirty="0" smtClean="0"/>
              <a:t/>
            </a:r>
            <a:br>
              <a:rPr lang="en-US" sz="3200" dirty="0" smtClean="0"/>
            </a:br>
            <a:r>
              <a:rPr lang="en-US" sz="3200" dirty="0" smtClean="0"/>
              <a:t>Be Skilled in Knowing the word</a:t>
            </a:r>
            <a:endParaRPr lang="en-US" sz="3200" dirty="0"/>
          </a:p>
        </p:txBody>
      </p:sp>
      <p:sp>
        <p:nvSpPr>
          <p:cNvPr id="3" name="Subtitle 2"/>
          <p:cNvSpPr>
            <a:spLocks noGrp="1"/>
          </p:cNvSpPr>
          <p:nvPr>
            <p:ph type="subTitle" idx="1"/>
          </p:nvPr>
        </p:nvSpPr>
        <p:spPr>
          <a:xfrm>
            <a:off x="1709530" y="3869634"/>
            <a:ext cx="8767860" cy="1388165"/>
          </a:xfrm>
        </p:spPr>
        <p:txBody>
          <a:bodyPr>
            <a:noAutofit/>
          </a:bodyPr>
          <a:lstStyle/>
          <a:p>
            <a:pPr lvl="0"/>
            <a:endParaRPr lang="en-US" sz="3600" dirty="0"/>
          </a:p>
        </p:txBody>
      </p:sp>
    </p:spTree>
    <p:extLst>
      <p:ext uri="{BB962C8B-B14F-4D97-AF65-F5344CB8AC3E}">
        <p14:creationId xmlns:p14="http://schemas.microsoft.com/office/powerpoint/2010/main" val="3175088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3200" dirty="0" smtClean="0"/>
              <a:t>Innocence is to be prized</a:t>
            </a:r>
            <a:br>
              <a:rPr lang="en-US" sz="3200" dirty="0" smtClean="0"/>
            </a:br>
            <a:r>
              <a:rPr lang="en-US" sz="3200" dirty="0" smtClean="0"/>
              <a:t/>
            </a:r>
            <a:br>
              <a:rPr lang="en-US" sz="3200" dirty="0" smtClean="0"/>
            </a:br>
            <a:r>
              <a:rPr lang="en-US" sz="3200" dirty="0" smtClean="0"/>
              <a:t>Be Skilled in Knowing the word</a:t>
            </a:r>
            <a:br>
              <a:rPr lang="en-US" sz="3200" dirty="0" smtClean="0"/>
            </a:br>
            <a:r>
              <a:rPr lang="en-US" sz="3200" dirty="0" smtClean="0"/>
              <a:t/>
            </a:r>
            <a:br>
              <a:rPr lang="en-US" sz="3200" dirty="0" smtClean="0"/>
            </a:br>
            <a:r>
              <a:rPr lang="en-US" sz="3200" dirty="0" smtClean="0"/>
              <a:t>This knowledge must be Practiced</a:t>
            </a:r>
            <a:endParaRPr lang="en-US" sz="3200" dirty="0"/>
          </a:p>
        </p:txBody>
      </p:sp>
      <p:sp>
        <p:nvSpPr>
          <p:cNvPr id="3" name="Subtitle 2"/>
          <p:cNvSpPr>
            <a:spLocks noGrp="1"/>
          </p:cNvSpPr>
          <p:nvPr>
            <p:ph type="subTitle" idx="1"/>
          </p:nvPr>
        </p:nvSpPr>
        <p:spPr>
          <a:xfrm>
            <a:off x="1709530" y="3869634"/>
            <a:ext cx="8767860" cy="1388165"/>
          </a:xfrm>
        </p:spPr>
        <p:txBody>
          <a:bodyPr>
            <a:noAutofit/>
          </a:bodyPr>
          <a:lstStyle/>
          <a:p>
            <a:pPr lvl="0"/>
            <a:endParaRPr lang="en-US" sz="3600" dirty="0"/>
          </a:p>
        </p:txBody>
      </p:sp>
    </p:spTree>
    <p:extLst>
      <p:ext uri="{BB962C8B-B14F-4D97-AF65-F5344CB8AC3E}">
        <p14:creationId xmlns:p14="http://schemas.microsoft.com/office/powerpoint/2010/main" val="1486468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943554"/>
            <a:ext cx="9966960" cy="2926080"/>
          </a:xfrm>
        </p:spPr>
        <p:txBody>
          <a:bodyPr>
            <a:normAutofit/>
          </a:bodyPr>
          <a:lstStyle/>
          <a:p>
            <a:r>
              <a:rPr lang="en-US" sz="2800" dirty="0" smtClean="0"/>
              <a:t>Innocence is to be prized</a:t>
            </a:r>
            <a:br>
              <a:rPr lang="en-US" sz="2800" dirty="0" smtClean="0"/>
            </a:br>
            <a:r>
              <a:rPr lang="en-US" sz="2800" dirty="0" smtClean="0"/>
              <a:t/>
            </a:r>
            <a:br>
              <a:rPr lang="en-US" sz="2800" dirty="0" smtClean="0"/>
            </a:br>
            <a:r>
              <a:rPr lang="en-US" sz="2800" dirty="0" smtClean="0"/>
              <a:t>Be Skilled in Knowing the word</a:t>
            </a:r>
            <a:br>
              <a:rPr lang="en-US" sz="2800" dirty="0" smtClean="0"/>
            </a:br>
            <a:r>
              <a:rPr lang="en-US" sz="2800" dirty="0" smtClean="0"/>
              <a:t/>
            </a:r>
            <a:br>
              <a:rPr lang="en-US" sz="2800" dirty="0" smtClean="0"/>
            </a:br>
            <a:r>
              <a:rPr lang="en-US" sz="2800" dirty="0" smtClean="0"/>
              <a:t>This knowledge must be Practiced</a:t>
            </a:r>
            <a:br>
              <a:rPr lang="en-US" sz="2800" dirty="0" smtClean="0"/>
            </a:br>
            <a:r>
              <a:rPr lang="en-US" sz="2800" dirty="0" smtClean="0"/>
              <a:t/>
            </a:r>
            <a:br>
              <a:rPr lang="en-US" sz="2800" dirty="0" smtClean="0"/>
            </a:br>
            <a:r>
              <a:rPr lang="en-US" sz="2800" dirty="0" smtClean="0"/>
              <a:t>There’s nothing redeeming in knowledge of evil</a:t>
            </a:r>
            <a:endParaRPr lang="en-US" sz="2800" dirty="0"/>
          </a:p>
        </p:txBody>
      </p:sp>
      <p:sp>
        <p:nvSpPr>
          <p:cNvPr id="3" name="Subtitle 2"/>
          <p:cNvSpPr>
            <a:spLocks noGrp="1"/>
          </p:cNvSpPr>
          <p:nvPr>
            <p:ph type="subTitle" idx="1"/>
          </p:nvPr>
        </p:nvSpPr>
        <p:spPr>
          <a:xfrm>
            <a:off x="1709530" y="3869634"/>
            <a:ext cx="8767860" cy="1388165"/>
          </a:xfrm>
        </p:spPr>
        <p:txBody>
          <a:bodyPr>
            <a:noAutofit/>
          </a:bodyPr>
          <a:lstStyle/>
          <a:p>
            <a:pPr lvl="0"/>
            <a:endParaRPr lang="en-US" sz="3600" dirty="0"/>
          </a:p>
        </p:txBody>
      </p:sp>
    </p:spTree>
    <p:extLst>
      <p:ext uri="{BB962C8B-B14F-4D97-AF65-F5344CB8AC3E}">
        <p14:creationId xmlns:p14="http://schemas.microsoft.com/office/powerpoint/2010/main" val="332103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7585" y="288472"/>
            <a:ext cx="11642271" cy="6291942"/>
          </a:xfrm>
          <a:solidFill>
            <a:srgbClr val="1CADE4"/>
          </a:solidFill>
        </p:spPr>
        <p:txBody>
          <a:bodyPr>
            <a:noAutofit/>
          </a:bodyPr>
          <a:lstStyle/>
          <a:p>
            <a:pPr>
              <a:lnSpc>
                <a:spcPct val="150000"/>
              </a:lnSpc>
            </a:pPr>
            <a:r>
              <a:rPr lang="en-US" sz="2800" dirty="0"/>
              <a:t>2 Corinthians 11:2–3</a:t>
            </a:r>
          </a:p>
          <a:p>
            <a:pPr>
              <a:lnSpc>
                <a:spcPct val="150000"/>
              </a:lnSpc>
            </a:pPr>
            <a:endParaRPr lang="en-US" sz="2800" dirty="0"/>
          </a:p>
          <a:p>
            <a:pPr>
              <a:lnSpc>
                <a:spcPct val="150000"/>
              </a:lnSpc>
            </a:pPr>
            <a:r>
              <a:rPr lang="en-US" sz="2800" dirty="0"/>
              <a:t>[2] For I feel a divine jealousy for you, since I betrothed you to one husband, to present you as a pure virgin to Christ. [3] But I am afraid that as the serpent deceived Eve by his cunning, your thoughts will be led astray from a sincere and pure devotion to Christ. (ESV)</a:t>
            </a:r>
            <a:endParaRPr lang="en-US" sz="3200" dirty="0"/>
          </a:p>
        </p:txBody>
      </p:sp>
    </p:spTree>
    <p:extLst>
      <p:ext uri="{BB962C8B-B14F-4D97-AF65-F5344CB8AC3E}">
        <p14:creationId xmlns:p14="http://schemas.microsoft.com/office/powerpoint/2010/main" val="3738823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1453</TotalTime>
  <Words>418</Words>
  <Application>Microsoft Office PowerPoint</Application>
  <PresentationFormat>Widescreen</PresentationFormat>
  <Paragraphs>15</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Corbel</vt:lpstr>
      <vt:lpstr>Basis</vt:lpstr>
      <vt:lpstr>To Be or not to be a child</vt:lpstr>
      <vt:lpstr>PowerPoint Presentation</vt:lpstr>
      <vt:lpstr>PowerPoint Presentation</vt:lpstr>
      <vt:lpstr>PowerPoint Presentation</vt:lpstr>
      <vt:lpstr>Innocence is to be prized</vt:lpstr>
      <vt:lpstr>Innocence is to be prized  Be Skilled in Knowing the word</vt:lpstr>
      <vt:lpstr>Innocence is to be prized  Be Skilled in Knowing the word  This knowledge must be Practiced</vt:lpstr>
      <vt:lpstr>Innocence is to be prized  Be Skilled in Knowing the word  This knowledge must be Practiced  There’s nothing redeeming in knowledge of evil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Goss</dc:creator>
  <cp:lastModifiedBy>Jason Goss</cp:lastModifiedBy>
  <cp:revision>36</cp:revision>
  <dcterms:created xsi:type="dcterms:W3CDTF">2018-07-14T20:22:57Z</dcterms:created>
  <dcterms:modified xsi:type="dcterms:W3CDTF">2018-10-27T16:08:35Z</dcterms:modified>
</cp:coreProperties>
</file>