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0" r:id="rId3"/>
    <p:sldId id="292" r:id="rId4"/>
    <p:sldId id="293" r:id="rId5"/>
    <p:sldId id="295" r:id="rId6"/>
    <p:sldId id="296" r:id="rId7"/>
    <p:sldId id="297" r:id="rId8"/>
    <p:sldId id="298" r:id="rId9"/>
    <p:sldId id="299" r:id="rId10"/>
    <p:sldId id="300" r:id="rId11"/>
    <p:sldId id="301" r:id="rId12"/>
    <p:sldId id="302" r:id="rId13"/>
    <p:sldId id="303" r:id="rId14"/>
    <p:sldId id="304" r:id="rId15"/>
    <p:sldId id="294"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0" d="100"/>
          <a:sy n="70" d="100"/>
        </p:scale>
        <p:origin x="4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10/20/2018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10/20/2018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Basic theology</a:t>
            </a:r>
            <a:endParaRPr lang="en-US" sz="4400" dirty="0"/>
          </a:p>
        </p:txBody>
      </p:sp>
      <p:sp>
        <p:nvSpPr>
          <p:cNvPr id="3" name="Subtitle 2"/>
          <p:cNvSpPr>
            <a:spLocks noGrp="1"/>
          </p:cNvSpPr>
          <p:nvPr>
            <p:ph type="subTitle" idx="1"/>
          </p:nvPr>
        </p:nvSpPr>
        <p:spPr>
          <a:xfrm>
            <a:off x="1709530" y="3869633"/>
            <a:ext cx="8767860" cy="2868623"/>
          </a:xfrm>
        </p:spPr>
        <p:txBody>
          <a:bodyPr>
            <a:normAutofit/>
          </a:bodyPr>
          <a:lstStyle/>
          <a:p>
            <a:r>
              <a:rPr lang="en-US" sz="3600" dirty="0" smtClean="0"/>
              <a:t>(Foundations)</a:t>
            </a:r>
            <a:endParaRPr lang="en-US" sz="3600" dirty="0"/>
          </a:p>
        </p:txBody>
      </p:sp>
    </p:spTree>
    <p:extLst>
      <p:ext uri="{BB962C8B-B14F-4D97-AF65-F5344CB8AC3E}">
        <p14:creationId xmlns:p14="http://schemas.microsoft.com/office/powerpoint/2010/main" val="1294826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3200" dirty="0"/>
              <a:t>Romans 8:20–21</a:t>
            </a:r>
          </a:p>
          <a:p>
            <a:pPr>
              <a:lnSpc>
                <a:spcPct val="150000"/>
              </a:lnSpc>
            </a:pPr>
            <a:endParaRPr lang="en-US" sz="3200" dirty="0"/>
          </a:p>
          <a:p>
            <a:pPr>
              <a:lnSpc>
                <a:spcPct val="150000"/>
              </a:lnSpc>
            </a:pPr>
            <a:r>
              <a:rPr lang="en-US" sz="3200" dirty="0"/>
              <a:t>[20] For the creation was subjected to futility, not willingly, but because of him who subjected it, in hope [21] that the creation itself will be set free from its bondage to corruption and obtain the freedom of the glory of the children of God. (ESV)</a:t>
            </a:r>
            <a:endParaRPr lang="en-US" sz="3200" dirty="0"/>
          </a:p>
        </p:txBody>
      </p:sp>
    </p:spTree>
    <p:extLst>
      <p:ext uri="{BB962C8B-B14F-4D97-AF65-F5344CB8AC3E}">
        <p14:creationId xmlns:p14="http://schemas.microsoft.com/office/powerpoint/2010/main" val="191051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pPr lvl="0"/>
            <a:r>
              <a:rPr lang="en-US" sz="4400" dirty="0" smtClean="0"/>
              <a:t>A Biblical Foundation</a:t>
            </a:r>
            <a:endParaRPr lang="en-US" sz="4400" dirty="0"/>
          </a:p>
        </p:txBody>
      </p:sp>
      <p:sp>
        <p:nvSpPr>
          <p:cNvPr id="3" name="Subtitle 2"/>
          <p:cNvSpPr>
            <a:spLocks noGrp="1"/>
          </p:cNvSpPr>
          <p:nvPr>
            <p:ph type="subTitle" idx="1"/>
          </p:nvPr>
        </p:nvSpPr>
        <p:spPr>
          <a:xfrm>
            <a:off x="1709530" y="3869634"/>
            <a:ext cx="8767860" cy="1388165"/>
          </a:xfrm>
        </p:spPr>
        <p:txBody>
          <a:bodyPr>
            <a:noAutofit/>
          </a:bodyPr>
          <a:lstStyle/>
          <a:p>
            <a:r>
              <a:rPr lang="en-US" sz="3600" dirty="0" smtClean="0"/>
              <a:t>GOD</a:t>
            </a:r>
          </a:p>
          <a:p>
            <a:r>
              <a:rPr lang="en-US" sz="3600" dirty="0"/>
              <a:t>s</a:t>
            </a:r>
            <a:r>
              <a:rPr lang="en-US" sz="3600" dirty="0" smtClean="0"/>
              <a:t>in</a:t>
            </a:r>
          </a:p>
          <a:p>
            <a:r>
              <a:rPr lang="en-US" sz="3600" dirty="0" smtClean="0"/>
              <a:t>Savior</a:t>
            </a:r>
            <a:endParaRPr lang="en-US" sz="3600" dirty="0"/>
          </a:p>
        </p:txBody>
      </p:sp>
    </p:spTree>
    <p:extLst>
      <p:ext uri="{BB962C8B-B14F-4D97-AF65-F5344CB8AC3E}">
        <p14:creationId xmlns:p14="http://schemas.microsoft.com/office/powerpoint/2010/main" val="2879972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3200" dirty="0"/>
              <a:t>Romans </a:t>
            </a:r>
            <a:r>
              <a:rPr lang="en-US" sz="3200" dirty="0" smtClean="0"/>
              <a:t>5:1–2</a:t>
            </a:r>
          </a:p>
          <a:p>
            <a:pPr>
              <a:lnSpc>
                <a:spcPct val="150000"/>
              </a:lnSpc>
            </a:pPr>
            <a:endParaRPr lang="en-US" sz="3200" dirty="0"/>
          </a:p>
          <a:p>
            <a:pPr>
              <a:lnSpc>
                <a:spcPct val="150000"/>
              </a:lnSpc>
            </a:pPr>
            <a:r>
              <a:rPr lang="en-US" sz="3200" dirty="0" smtClean="0"/>
              <a:t>[</a:t>
            </a:r>
            <a:r>
              <a:rPr lang="en-US" sz="3200" dirty="0"/>
              <a:t>1] Therefore, since we have been justified by faith, we have peace with God through our Lord Jesus Christ. [2] Through him we have also obtained access by faith into this grace in which we stand, and we rejoice in hope of the glory of God. (ESV)</a:t>
            </a:r>
            <a:endParaRPr lang="en-US" sz="3200" dirty="0"/>
          </a:p>
        </p:txBody>
      </p:sp>
    </p:spTree>
    <p:extLst>
      <p:ext uri="{BB962C8B-B14F-4D97-AF65-F5344CB8AC3E}">
        <p14:creationId xmlns:p14="http://schemas.microsoft.com/office/powerpoint/2010/main" val="3352722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3200" dirty="0"/>
              <a:t>Romans 5:3–5</a:t>
            </a:r>
          </a:p>
          <a:p>
            <a:pPr>
              <a:lnSpc>
                <a:spcPct val="150000"/>
              </a:lnSpc>
            </a:pPr>
            <a:endParaRPr lang="en-US" sz="3200" dirty="0"/>
          </a:p>
          <a:p>
            <a:pPr>
              <a:lnSpc>
                <a:spcPct val="150000"/>
              </a:lnSpc>
            </a:pPr>
            <a:r>
              <a:rPr lang="en-US" sz="3200" dirty="0"/>
              <a:t>[3] Not only that, but we rejoice in our sufferings, knowing that suffering produces endurance, [4] and endurance produces character, and character produces hope, [5] and hope does not put us to shame, because God's love has been poured into our hearts through the Holy Spirit who has been given to us. (ESV)</a:t>
            </a:r>
            <a:endParaRPr lang="en-US" sz="3200" dirty="0"/>
          </a:p>
        </p:txBody>
      </p:sp>
    </p:spTree>
    <p:extLst>
      <p:ext uri="{BB962C8B-B14F-4D97-AF65-F5344CB8AC3E}">
        <p14:creationId xmlns:p14="http://schemas.microsoft.com/office/powerpoint/2010/main" val="3572843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pPr lvl="0"/>
            <a:r>
              <a:rPr lang="en-US" sz="4400" dirty="0" smtClean="0"/>
              <a:t>A Biblical Foundation</a:t>
            </a:r>
            <a:endParaRPr lang="en-US" sz="4400" dirty="0"/>
          </a:p>
        </p:txBody>
      </p:sp>
      <p:sp>
        <p:nvSpPr>
          <p:cNvPr id="3" name="Subtitle 2"/>
          <p:cNvSpPr>
            <a:spLocks noGrp="1"/>
          </p:cNvSpPr>
          <p:nvPr>
            <p:ph type="subTitle" idx="1"/>
          </p:nvPr>
        </p:nvSpPr>
        <p:spPr>
          <a:xfrm>
            <a:off x="1709530" y="3869634"/>
            <a:ext cx="8767860" cy="1388165"/>
          </a:xfrm>
        </p:spPr>
        <p:txBody>
          <a:bodyPr>
            <a:noAutofit/>
          </a:bodyPr>
          <a:lstStyle/>
          <a:p>
            <a:r>
              <a:rPr lang="en-US" sz="3600" dirty="0" smtClean="0"/>
              <a:t>GOD</a:t>
            </a:r>
          </a:p>
          <a:p>
            <a:r>
              <a:rPr lang="en-US" sz="3600" dirty="0"/>
              <a:t>s</a:t>
            </a:r>
            <a:r>
              <a:rPr lang="en-US" sz="3600" dirty="0" smtClean="0"/>
              <a:t>in</a:t>
            </a:r>
          </a:p>
          <a:p>
            <a:r>
              <a:rPr lang="en-US" sz="3600" dirty="0" smtClean="0"/>
              <a:t>Savior</a:t>
            </a:r>
            <a:endParaRPr lang="en-US" sz="3600" dirty="0"/>
          </a:p>
        </p:txBody>
      </p:sp>
    </p:spTree>
    <p:extLst>
      <p:ext uri="{BB962C8B-B14F-4D97-AF65-F5344CB8AC3E}">
        <p14:creationId xmlns:p14="http://schemas.microsoft.com/office/powerpoint/2010/main" val="2913194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pPr lvl="0"/>
            <a:r>
              <a:rPr lang="en-US" sz="4400" dirty="0" smtClean="0"/>
              <a:t>Why this matters</a:t>
            </a:r>
            <a:endParaRPr lang="en-US" sz="4400" dirty="0"/>
          </a:p>
        </p:txBody>
      </p:sp>
      <p:sp>
        <p:nvSpPr>
          <p:cNvPr id="3" name="Subtitle 2"/>
          <p:cNvSpPr>
            <a:spLocks noGrp="1"/>
          </p:cNvSpPr>
          <p:nvPr>
            <p:ph type="subTitle" idx="1"/>
          </p:nvPr>
        </p:nvSpPr>
        <p:spPr>
          <a:xfrm>
            <a:off x="1709530" y="3804318"/>
            <a:ext cx="8767860" cy="1388165"/>
          </a:xfrm>
        </p:spPr>
        <p:txBody>
          <a:bodyPr>
            <a:noAutofit/>
          </a:bodyPr>
          <a:lstStyle/>
          <a:p>
            <a:r>
              <a:rPr lang="en-US" sz="3600" dirty="0" smtClean="0"/>
              <a:t>One Application/Reason for a Proper Foundation</a:t>
            </a:r>
            <a:endParaRPr lang="en-US" sz="3600" dirty="0"/>
          </a:p>
          <a:p>
            <a:pPr lvl="0"/>
            <a:endParaRPr lang="en-US" sz="3600" dirty="0"/>
          </a:p>
        </p:txBody>
      </p:sp>
    </p:spTree>
    <p:extLst>
      <p:ext uri="{BB962C8B-B14F-4D97-AF65-F5344CB8AC3E}">
        <p14:creationId xmlns:p14="http://schemas.microsoft.com/office/powerpoint/2010/main" val="3172833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703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Introduction</a:t>
            </a:r>
            <a:endParaRPr lang="en-US" sz="4400" dirty="0"/>
          </a:p>
        </p:txBody>
      </p:sp>
      <p:sp>
        <p:nvSpPr>
          <p:cNvPr id="3" name="Subtitle 2"/>
          <p:cNvSpPr>
            <a:spLocks noGrp="1"/>
          </p:cNvSpPr>
          <p:nvPr>
            <p:ph type="subTitle" idx="1"/>
          </p:nvPr>
        </p:nvSpPr>
        <p:spPr>
          <a:xfrm>
            <a:off x="1709530" y="3869634"/>
            <a:ext cx="8767860" cy="1388165"/>
          </a:xfrm>
        </p:spPr>
        <p:txBody>
          <a:bodyPr>
            <a:noAutofit/>
          </a:bodyPr>
          <a:lstStyle/>
          <a:p>
            <a:r>
              <a:rPr lang="en-US" sz="3600" dirty="0" smtClean="0"/>
              <a:t>Enlightenment</a:t>
            </a:r>
            <a:r>
              <a:rPr lang="en-US" sz="3600" dirty="0"/>
              <a:t>, Dark Ages, and Liberal Theology</a:t>
            </a:r>
          </a:p>
          <a:p>
            <a:pPr lvl="0"/>
            <a:endParaRPr lang="en-US" sz="3600" dirty="0"/>
          </a:p>
        </p:txBody>
      </p:sp>
    </p:spTree>
    <p:extLst>
      <p:ext uri="{BB962C8B-B14F-4D97-AF65-F5344CB8AC3E}">
        <p14:creationId xmlns:p14="http://schemas.microsoft.com/office/powerpoint/2010/main" val="4193400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pPr lvl="0"/>
            <a:r>
              <a:rPr lang="en-US" sz="4400" dirty="0" smtClean="0"/>
              <a:t>A Biblical Foundation</a:t>
            </a:r>
            <a:endParaRPr lang="en-US" sz="4400" dirty="0"/>
          </a:p>
        </p:txBody>
      </p:sp>
      <p:sp>
        <p:nvSpPr>
          <p:cNvPr id="3" name="Subtitle 2"/>
          <p:cNvSpPr>
            <a:spLocks noGrp="1"/>
          </p:cNvSpPr>
          <p:nvPr>
            <p:ph type="subTitle" idx="1"/>
          </p:nvPr>
        </p:nvSpPr>
        <p:spPr>
          <a:xfrm>
            <a:off x="1709530" y="3869634"/>
            <a:ext cx="8767860" cy="1388165"/>
          </a:xfrm>
        </p:spPr>
        <p:txBody>
          <a:bodyPr>
            <a:noAutofit/>
          </a:bodyPr>
          <a:lstStyle/>
          <a:p>
            <a:r>
              <a:rPr lang="en-US" sz="3600" dirty="0" smtClean="0"/>
              <a:t>GOD</a:t>
            </a:r>
            <a:endParaRPr lang="en-US" sz="3600" dirty="0"/>
          </a:p>
        </p:txBody>
      </p:sp>
    </p:spTree>
    <p:extLst>
      <p:ext uri="{BB962C8B-B14F-4D97-AF65-F5344CB8AC3E}">
        <p14:creationId xmlns:p14="http://schemas.microsoft.com/office/powerpoint/2010/main" val="246028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2800" dirty="0"/>
              <a:t>Ephesians 3:7–11</a:t>
            </a:r>
          </a:p>
          <a:p>
            <a:pPr algn="l">
              <a:lnSpc>
                <a:spcPct val="150000"/>
              </a:lnSpc>
            </a:pPr>
            <a:r>
              <a:rPr lang="en-US" sz="2800" dirty="0" smtClean="0"/>
              <a:t>[</a:t>
            </a:r>
            <a:r>
              <a:rPr lang="en-US" sz="2800" dirty="0"/>
              <a:t>7] Of this gospel I was made a minister according to the gift of God's grace, which was given me by the working of his power. [8] To me, though I am the very least of all the saints, this grace was given, to preach to the Gentiles the unsearchable riches of Christ, [9] and to bring to light for everyone what is the plan of the mystery hidden for ages in God, who created all things, [10] so that through the church the manifold wisdom of God might now be made known to the rulers and authorities in the heavenly places. [11] This was according to the </a:t>
            </a:r>
            <a:r>
              <a:rPr lang="en-US" sz="2800" i="1" dirty="0"/>
              <a:t>eternal purpose</a:t>
            </a:r>
            <a:r>
              <a:rPr lang="en-US" sz="2800" dirty="0"/>
              <a:t> that he has realized in Christ Jesus our Lord, (ESV)</a:t>
            </a:r>
            <a:endParaRPr lang="en-US" sz="2800" dirty="0"/>
          </a:p>
        </p:txBody>
      </p:sp>
    </p:spTree>
    <p:extLst>
      <p:ext uri="{BB962C8B-B14F-4D97-AF65-F5344CB8AC3E}">
        <p14:creationId xmlns:p14="http://schemas.microsoft.com/office/powerpoint/2010/main" val="1362122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2800" dirty="0"/>
              <a:t>2 Timothy 1:9–11</a:t>
            </a:r>
          </a:p>
          <a:p>
            <a:pPr algn="l">
              <a:lnSpc>
                <a:spcPct val="150000"/>
              </a:lnSpc>
            </a:pPr>
            <a:r>
              <a:rPr lang="en-US" sz="3200" dirty="0" smtClean="0"/>
              <a:t>[</a:t>
            </a:r>
            <a:r>
              <a:rPr lang="en-US" sz="3200" dirty="0"/>
              <a:t>9] who </a:t>
            </a:r>
            <a:r>
              <a:rPr lang="en-US" sz="3200" dirty="0" smtClean="0"/>
              <a:t>[God] saved </a:t>
            </a:r>
            <a:r>
              <a:rPr lang="en-US" sz="3200" dirty="0"/>
              <a:t>us and called us to a holy calling, not because of our works but because of his own purpose and grace, which he gave us in Christ Jesus </a:t>
            </a:r>
            <a:r>
              <a:rPr lang="en-US" sz="3200" i="1" dirty="0"/>
              <a:t>before the ages began</a:t>
            </a:r>
            <a:r>
              <a:rPr lang="en-US" sz="3200" dirty="0"/>
              <a:t>, [10] and which now has been manifested through the appearing of our Savior Christ Jesus, who abolished death and brought life and immortality to light through the gospel, [11] for which I was appointed a preacher and apostle and teacher, (ESV)</a:t>
            </a:r>
            <a:endParaRPr lang="en-US" sz="3200" dirty="0"/>
          </a:p>
        </p:txBody>
      </p:sp>
    </p:spTree>
    <p:extLst>
      <p:ext uri="{BB962C8B-B14F-4D97-AF65-F5344CB8AC3E}">
        <p14:creationId xmlns:p14="http://schemas.microsoft.com/office/powerpoint/2010/main" val="3738823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pPr lvl="0"/>
            <a:r>
              <a:rPr lang="en-US" sz="4400" dirty="0" smtClean="0"/>
              <a:t>A Biblical Foundation</a:t>
            </a:r>
            <a:endParaRPr lang="en-US" sz="4400" dirty="0"/>
          </a:p>
        </p:txBody>
      </p:sp>
      <p:sp>
        <p:nvSpPr>
          <p:cNvPr id="3" name="Subtitle 2"/>
          <p:cNvSpPr>
            <a:spLocks noGrp="1"/>
          </p:cNvSpPr>
          <p:nvPr>
            <p:ph type="subTitle" idx="1"/>
          </p:nvPr>
        </p:nvSpPr>
        <p:spPr>
          <a:xfrm>
            <a:off x="1709530" y="3869634"/>
            <a:ext cx="8767860" cy="1388165"/>
          </a:xfrm>
        </p:spPr>
        <p:txBody>
          <a:bodyPr>
            <a:noAutofit/>
          </a:bodyPr>
          <a:lstStyle/>
          <a:p>
            <a:r>
              <a:rPr lang="en-US" sz="3600" dirty="0" smtClean="0"/>
              <a:t>GOD</a:t>
            </a:r>
            <a:endParaRPr lang="en-US" sz="3600" dirty="0"/>
          </a:p>
        </p:txBody>
      </p:sp>
    </p:spTree>
    <p:extLst>
      <p:ext uri="{BB962C8B-B14F-4D97-AF65-F5344CB8AC3E}">
        <p14:creationId xmlns:p14="http://schemas.microsoft.com/office/powerpoint/2010/main" val="3421979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pPr lvl="0"/>
            <a:r>
              <a:rPr lang="en-US" sz="4400" dirty="0" smtClean="0"/>
              <a:t>A Biblical Foundation</a:t>
            </a:r>
            <a:endParaRPr lang="en-US" sz="4400" dirty="0"/>
          </a:p>
        </p:txBody>
      </p:sp>
      <p:sp>
        <p:nvSpPr>
          <p:cNvPr id="3" name="Subtitle 2"/>
          <p:cNvSpPr>
            <a:spLocks noGrp="1"/>
          </p:cNvSpPr>
          <p:nvPr>
            <p:ph type="subTitle" idx="1"/>
          </p:nvPr>
        </p:nvSpPr>
        <p:spPr>
          <a:xfrm>
            <a:off x="1709530" y="3869634"/>
            <a:ext cx="8767860" cy="1388165"/>
          </a:xfrm>
        </p:spPr>
        <p:txBody>
          <a:bodyPr>
            <a:noAutofit/>
          </a:bodyPr>
          <a:lstStyle/>
          <a:p>
            <a:r>
              <a:rPr lang="en-US" sz="3600" dirty="0" smtClean="0"/>
              <a:t>GOD</a:t>
            </a:r>
          </a:p>
          <a:p>
            <a:r>
              <a:rPr lang="en-US" sz="3600" dirty="0" smtClean="0"/>
              <a:t>sin</a:t>
            </a:r>
            <a:endParaRPr lang="en-US" sz="3600" dirty="0"/>
          </a:p>
        </p:txBody>
      </p:sp>
    </p:spTree>
    <p:extLst>
      <p:ext uri="{BB962C8B-B14F-4D97-AF65-F5344CB8AC3E}">
        <p14:creationId xmlns:p14="http://schemas.microsoft.com/office/powerpoint/2010/main" val="3660458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3200" dirty="0"/>
              <a:t>Ephesians 2:12</a:t>
            </a:r>
          </a:p>
          <a:p>
            <a:pPr>
              <a:lnSpc>
                <a:spcPct val="150000"/>
              </a:lnSpc>
            </a:pPr>
            <a:endParaRPr lang="en-US" sz="3200" dirty="0"/>
          </a:p>
          <a:p>
            <a:pPr>
              <a:lnSpc>
                <a:spcPct val="150000"/>
              </a:lnSpc>
            </a:pPr>
            <a:r>
              <a:rPr lang="en-US" sz="3200" dirty="0"/>
              <a:t>[12] remember that you were at that time separated from Christ, alienated from the commonwealth of Israel and strangers to the covenants of promise, having no hope and without God in the world. (ESV)</a:t>
            </a:r>
            <a:endParaRPr lang="en-US" sz="3200" dirty="0"/>
          </a:p>
        </p:txBody>
      </p:sp>
    </p:spTree>
    <p:extLst>
      <p:ext uri="{BB962C8B-B14F-4D97-AF65-F5344CB8AC3E}">
        <p14:creationId xmlns:p14="http://schemas.microsoft.com/office/powerpoint/2010/main" val="2102315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3200" dirty="0"/>
              <a:t>Romans </a:t>
            </a:r>
            <a:r>
              <a:rPr lang="en-US" sz="3200" dirty="0" smtClean="0"/>
              <a:t>5:12</a:t>
            </a:r>
          </a:p>
          <a:p>
            <a:pPr>
              <a:lnSpc>
                <a:spcPct val="150000"/>
              </a:lnSpc>
            </a:pPr>
            <a:endParaRPr lang="en-US" sz="1050" dirty="0" smtClean="0"/>
          </a:p>
          <a:p>
            <a:pPr>
              <a:lnSpc>
                <a:spcPct val="150000"/>
              </a:lnSpc>
            </a:pPr>
            <a:endParaRPr lang="en-US" sz="2800" dirty="0" smtClean="0"/>
          </a:p>
          <a:p>
            <a:pPr>
              <a:lnSpc>
                <a:spcPct val="150000"/>
              </a:lnSpc>
            </a:pPr>
            <a:r>
              <a:rPr lang="en-US" sz="3200" dirty="0" smtClean="0"/>
              <a:t>[</a:t>
            </a:r>
            <a:r>
              <a:rPr lang="en-US" sz="3200" dirty="0"/>
              <a:t>12] Therefore, just as sin came into the world through one man, and death through sin, and so death spread to all men because all sinned— (ESV)</a:t>
            </a:r>
            <a:endParaRPr lang="en-US" sz="3200" dirty="0"/>
          </a:p>
        </p:txBody>
      </p:sp>
    </p:spTree>
    <p:extLst>
      <p:ext uri="{BB962C8B-B14F-4D97-AF65-F5344CB8AC3E}">
        <p14:creationId xmlns:p14="http://schemas.microsoft.com/office/powerpoint/2010/main" val="2152293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1432</TotalTime>
  <Words>556</Words>
  <Application>Microsoft Office PowerPoint</Application>
  <PresentationFormat>Widescreen</PresentationFormat>
  <Paragraphs>41</Paragraphs>
  <Slides>16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Corbel</vt:lpstr>
      <vt:lpstr>Basis</vt:lpstr>
      <vt:lpstr>Basic theology</vt:lpstr>
      <vt:lpstr>Introduction</vt:lpstr>
      <vt:lpstr>A Biblical Foundation</vt:lpstr>
      <vt:lpstr>PowerPoint Presentation</vt:lpstr>
      <vt:lpstr>PowerPoint Presentation</vt:lpstr>
      <vt:lpstr>A Biblical Foundation</vt:lpstr>
      <vt:lpstr>A Biblical Foundation</vt:lpstr>
      <vt:lpstr>PowerPoint Presentation</vt:lpstr>
      <vt:lpstr>PowerPoint Presentation</vt:lpstr>
      <vt:lpstr>PowerPoint Presentation</vt:lpstr>
      <vt:lpstr>A Biblical Foundation</vt:lpstr>
      <vt:lpstr>PowerPoint Presentation</vt:lpstr>
      <vt:lpstr>PowerPoint Presentation</vt:lpstr>
      <vt:lpstr>A Biblical Foundation</vt:lpstr>
      <vt:lpstr>Why this matters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Goss</dc:creator>
  <cp:lastModifiedBy>Jason Goss</cp:lastModifiedBy>
  <cp:revision>33</cp:revision>
  <dcterms:created xsi:type="dcterms:W3CDTF">2018-07-14T20:22:57Z</dcterms:created>
  <dcterms:modified xsi:type="dcterms:W3CDTF">2018-10-20T16:59:17Z</dcterms:modified>
</cp:coreProperties>
</file>