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4" r:id="rId1"/>
  </p:sldMasterIdLst>
  <p:sldIdLst>
    <p:sldId id="256" r:id="rId2"/>
    <p:sldId id="283" r:id="rId3"/>
    <p:sldId id="260" r:id="rId4"/>
    <p:sldId id="284" r:id="rId5"/>
    <p:sldId id="276" r:id="rId6"/>
    <p:sldId id="285" r:id="rId7"/>
    <p:sldId id="286" r:id="rId8"/>
    <p:sldId id="287" r:id="rId9"/>
    <p:sldId id="288" r:id="rId10"/>
    <p:sldId id="279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CADE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7" autoAdjust="0"/>
    <p:restoredTop sz="94660"/>
  </p:normalViewPr>
  <p:slideViewPr>
    <p:cSldViewPr snapToGrid="0">
      <p:cViewPr varScale="1">
        <p:scale>
          <a:sx n="70" d="100"/>
          <a:sy n="70" d="100"/>
        </p:scale>
        <p:origin x="458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6DFF08F-DC6B-4601-B491-B0F83F6DD2DA}" type="datetimeFigureOut">
              <a:rPr lang="en-US" dirty="0"/>
              <a:t>9/8/2018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9/8/2018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9/8/2018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9/8/2018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9/8/2018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9/8/2018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9/8/2018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9/8/2018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9/8/2018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9/8/2018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9/8/2018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9/8/2018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943554"/>
            <a:ext cx="9966960" cy="2926080"/>
          </a:xfrm>
        </p:spPr>
        <p:txBody>
          <a:bodyPr>
            <a:normAutofit/>
          </a:bodyPr>
          <a:lstStyle/>
          <a:p>
            <a:r>
              <a:rPr lang="en-US" sz="4400" dirty="0"/>
              <a:t>Pray, Walk, and Talk with Eternity in View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Colossians 4:2-6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294826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03703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943554"/>
            <a:ext cx="9966960" cy="2926080"/>
          </a:xfrm>
        </p:spPr>
        <p:txBody>
          <a:bodyPr>
            <a:normAutofit/>
          </a:bodyPr>
          <a:lstStyle/>
          <a:p>
            <a:endParaRPr lang="en-US" sz="4400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348343" y="337457"/>
            <a:ext cx="11495314" cy="6008907"/>
          </a:xfrm>
          <a:prstGeom prst="rect">
            <a:avLst/>
          </a:prstGeom>
          <a:solidFill>
            <a:srgbClr val="1CADE4"/>
          </a:solidFill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400"/>
              </a:spcBef>
              <a:buClr>
                <a:schemeClr val="accent1"/>
              </a:buClr>
              <a:buSzPct val="80000"/>
              <a:buFont typeface="Corbel" pitchFamily="34" charset="0"/>
              <a:buNone/>
              <a:defRPr sz="2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None/>
              <a:defRPr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None/>
              <a:defRPr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None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None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None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None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None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None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dirty="0"/>
              <a:t>Colossians 4:2–6</a:t>
            </a:r>
          </a:p>
          <a:p>
            <a:pPr algn="l"/>
            <a:r>
              <a:rPr lang="en-US" sz="3600" dirty="0" smtClean="0"/>
              <a:t>[</a:t>
            </a:r>
            <a:r>
              <a:rPr lang="en-US" sz="3600" dirty="0"/>
              <a:t>2] Continue steadfastly in prayer, being watchful in it with thanksgiving. [3] At the same time, pray also for us, that God may open to us a door for the word, to declare the mystery of Christ, on account of which I am in prison—[4] that I may make it clear, which is how I ought to speak.</a:t>
            </a:r>
          </a:p>
          <a:p>
            <a:pPr algn="l"/>
            <a:endParaRPr lang="en-US" sz="3600" dirty="0"/>
          </a:p>
          <a:p>
            <a:pPr algn="l"/>
            <a:r>
              <a:rPr lang="en-US" sz="3600" dirty="0"/>
              <a:t>[5] Walk in wisdom toward outsiders, making the best use of the time. [6] Let your speech always be gracious, seasoned with salt, so that you may know how you ought to answer each person. (ESV)</a:t>
            </a:r>
          </a:p>
        </p:txBody>
      </p:sp>
    </p:spTree>
    <p:extLst>
      <p:ext uri="{BB962C8B-B14F-4D97-AF65-F5344CB8AC3E}">
        <p14:creationId xmlns:p14="http://schemas.microsoft.com/office/powerpoint/2010/main" val="3734023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943554"/>
            <a:ext cx="9966960" cy="2926080"/>
          </a:xfrm>
        </p:spPr>
        <p:txBody>
          <a:bodyPr>
            <a:normAutofit/>
          </a:bodyPr>
          <a:lstStyle/>
          <a:p>
            <a:r>
              <a:rPr lang="en-US" sz="4400" dirty="0"/>
              <a:t>Temporal Touchable Reality and Eternity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Autofit/>
          </a:bodyPr>
          <a:lstStyle/>
          <a:p>
            <a:r>
              <a:rPr lang="en-US" sz="3600" dirty="0" smtClean="0"/>
              <a:t>Luke 16:19-31</a:t>
            </a:r>
            <a:endParaRPr lang="en-US" sz="3600" dirty="0"/>
          </a:p>
          <a:p>
            <a:pPr lvl="0"/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193400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943554"/>
            <a:ext cx="9966960" cy="2926080"/>
          </a:xfrm>
        </p:spPr>
        <p:txBody>
          <a:bodyPr>
            <a:normAutofit/>
          </a:bodyPr>
          <a:lstStyle/>
          <a:p>
            <a:endParaRPr lang="en-US" sz="4400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348343" y="337457"/>
            <a:ext cx="11495314" cy="6008907"/>
          </a:xfrm>
          <a:prstGeom prst="rect">
            <a:avLst/>
          </a:prstGeom>
          <a:solidFill>
            <a:srgbClr val="1CADE4"/>
          </a:solidFill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400"/>
              </a:spcBef>
              <a:buClr>
                <a:schemeClr val="accent1"/>
              </a:buClr>
              <a:buSzPct val="80000"/>
              <a:buFont typeface="Corbel" pitchFamily="34" charset="0"/>
              <a:buNone/>
              <a:defRPr sz="2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None/>
              <a:defRPr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None/>
              <a:defRPr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None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None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None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None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None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0000"/>
              <a:buFont typeface="Corbel" pitchFamily="34" charset="0"/>
              <a:buNone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dirty="0"/>
              <a:t>Colossians 4:2–6</a:t>
            </a:r>
          </a:p>
          <a:p>
            <a:pPr algn="l"/>
            <a:r>
              <a:rPr lang="en-US" sz="3600" dirty="0" smtClean="0"/>
              <a:t>[</a:t>
            </a:r>
            <a:r>
              <a:rPr lang="en-US" sz="3600" dirty="0"/>
              <a:t>2] Continue steadfastly in prayer, being watchful in it with thanksgiving. [3] At the same time, pray also for us, that God may open to us a door for the word, to declare the mystery of Christ, on account of which I am in prison—[4] that I may make it clear, which is how I ought to speak.</a:t>
            </a:r>
          </a:p>
          <a:p>
            <a:pPr algn="l"/>
            <a:endParaRPr lang="en-US" sz="3600" dirty="0"/>
          </a:p>
          <a:p>
            <a:pPr algn="l"/>
            <a:r>
              <a:rPr lang="en-US" sz="3600" dirty="0"/>
              <a:t>[5] Walk in wisdom toward outsiders, making the best use of the time. [6] Let your speech always be gracious, seasoned with salt, so that you may know how you ought to answer each person. (ESV)</a:t>
            </a:r>
          </a:p>
        </p:txBody>
      </p:sp>
    </p:spTree>
    <p:extLst>
      <p:ext uri="{BB962C8B-B14F-4D97-AF65-F5344CB8AC3E}">
        <p14:creationId xmlns:p14="http://schemas.microsoft.com/office/powerpoint/2010/main" val="635027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943554"/>
            <a:ext cx="9966960" cy="2926080"/>
          </a:xfrm>
        </p:spPr>
        <p:txBody>
          <a:bodyPr>
            <a:normAutofit/>
          </a:bodyPr>
          <a:lstStyle/>
          <a:p>
            <a:r>
              <a:rPr lang="en-US" sz="4400" dirty="0" smtClean="0"/>
              <a:t>Prayer</a:t>
            </a:r>
            <a:endParaRPr lang="en-US" sz="4400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A basic part of Christian living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820125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943554"/>
            <a:ext cx="9966960" cy="2926080"/>
          </a:xfrm>
        </p:spPr>
        <p:txBody>
          <a:bodyPr>
            <a:normAutofit/>
          </a:bodyPr>
          <a:lstStyle/>
          <a:p>
            <a:r>
              <a:rPr lang="en-US" sz="4400" dirty="0" smtClean="0"/>
              <a:t>Prayer</a:t>
            </a:r>
            <a:endParaRPr lang="en-US" sz="4400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A basic part of Christian </a:t>
            </a:r>
            <a:r>
              <a:rPr lang="en-US" sz="3600" dirty="0" smtClean="0"/>
              <a:t>living</a:t>
            </a:r>
          </a:p>
          <a:p>
            <a:r>
              <a:rPr lang="en-US" sz="3600" dirty="0"/>
              <a:t>The Will of God for Our Lives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000423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943554"/>
            <a:ext cx="9966960" cy="2926080"/>
          </a:xfrm>
        </p:spPr>
        <p:txBody>
          <a:bodyPr>
            <a:normAutofit/>
          </a:bodyPr>
          <a:lstStyle/>
          <a:p>
            <a:r>
              <a:rPr lang="en-US" sz="4400" dirty="0" smtClean="0"/>
              <a:t>Prayer</a:t>
            </a:r>
            <a:endParaRPr lang="en-US" sz="4400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2645466"/>
          </a:xfrm>
        </p:spPr>
        <p:txBody>
          <a:bodyPr>
            <a:norm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/>
              <a:t>A basic part of Christian </a:t>
            </a:r>
            <a:r>
              <a:rPr lang="en-US" sz="3600" dirty="0" smtClean="0"/>
              <a:t>living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/>
              <a:t>The Will of God for Our </a:t>
            </a:r>
            <a:r>
              <a:rPr lang="en-US" sz="3600" dirty="0" smtClean="0"/>
              <a:t>Lives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/>
              <a:t>Be Watchful with Thanksgiving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583240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943554"/>
            <a:ext cx="9966960" cy="2926080"/>
          </a:xfrm>
        </p:spPr>
        <p:txBody>
          <a:bodyPr>
            <a:normAutofit/>
          </a:bodyPr>
          <a:lstStyle/>
          <a:p>
            <a:r>
              <a:rPr lang="en-US" sz="4400" dirty="0"/>
              <a:t>Walk - What is the Best Use of Time?</a:t>
            </a:r>
          </a:p>
        </p:txBody>
      </p:sp>
    </p:spTree>
    <p:extLst>
      <p:ext uri="{BB962C8B-B14F-4D97-AF65-F5344CB8AC3E}">
        <p14:creationId xmlns:p14="http://schemas.microsoft.com/office/powerpoint/2010/main" val="1316328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943554"/>
            <a:ext cx="9966960" cy="2926080"/>
          </a:xfrm>
        </p:spPr>
        <p:txBody>
          <a:bodyPr>
            <a:normAutofit/>
          </a:bodyPr>
          <a:lstStyle/>
          <a:p>
            <a:r>
              <a:rPr lang="en-US" sz="4400" dirty="0"/>
              <a:t>Speech – Answering with Reason, Grace, and Prudence</a:t>
            </a:r>
          </a:p>
        </p:txBody>
      </p:sp>
    </p:spTree>
    <p:extLst>
      <p:ext uri="{BB962C8B-B14F-4D97-AF65-F5344CB8AC3E}">
        <p14:creationId xmlns:p14="http://schemas.microsoft.com/office/powerpoint/2010/main" val="2535190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sis">
  <a:themeElements>
    <a:clrScheme name="Basis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D9D01AC2-EE7D-4E49-99EE-8E62E4E7E8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TM03457444[[fn=Basis]]</Template>
  <TotalTime>1368</TotalTime>
  <Words>322</Words>
  <Application>Microsoft Office PowerPoint</Application>
  <PresentationFormat>Widescreen</PresentationFormat>
  <Paragraphs>23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Corbel</vt:lpstr>
      <vt:lpstr>Basis</vt:lpstr>
      <vt:lpstr>Pray, Walk, and Talk with Eternity in View</vt:lpstr>
      <vt:lpstr>PowerPoint Presentation</vt:lpstr>
      <vt:lpstr>Temporal Touchable Reality and Eternity</vt:lpstr>
      <vt:lpstr>PowerPoint Presentation</vt:lpstr>
      <vt:lpstr>Prayer</vt:lpstr>
      <vt:lpstr>Prayer</vt:lpstr>
      <vt:lpstr>Prayer</vt:lpstr>
      <vt:lpstr>Walk - What is the Best Use of Time?</vt:lpstr>
      <vt:lpstr>Speech – Answering with Reason, Grace, and Prudence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Jason Goss</dc:creator>
  <cp:lastModifiedBy>Jason Goss</cp:lastModifiedBy>
  <cp:revision>23</cp:revision>
  <dcterms:created xsi:type="dcterms:W3CDTF">2018-07-14T20:22:57Z</dcterms:created>
  <dcterms:modified xsi:type="dcterms:W3CDTF">2018-09-08T19:01:25Z</dcterms:modified>
</cp:coreProperties>
</file>