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8" r:id="rId2"/>
    <p:sldId id="256" r:id="rId3"/>
    <p:sldId id="260" r:id="rId4"/>
    <p:sldId id="276" r:id="rId5"/>
    <p:sldId id="277" r:id="rId6"/>
    <p:sldId id="278" r:id="rId7"/>
    <p:sldId id="269" r:id="rId8"/>
    <p:sldId id="270" r:id="rId9"/>
    <p:sldId id="27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8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Thankfulness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Colossians </a:t>
            </a:r>
            <a:r>
              <a:rPr lang="en-US" sz="3600" dirty="0" smtClean="0"/>
              <a:t>3:15b-17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8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i="1" dirty="0" smtClean="0"/>
              <a:t>3 questions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1. Are </a:t>
            </a:r>
            <a:r>
              <a:rPr lang="en-US" sz="3600" dirty="0"/>
              <a:t>you not thankful for obvious blessings</a:t>
            </a:r>
            <a:r>
              <a:rPr lang="en-US" sz="3600" dirty="0" smtClean="0"/>
              <a:t>?</a:t>
            </a:r>
            <a:r>
              <a:rPr lang="en-US" sz="3600" dirty="0"/>
              <a:t> </a:t>
            </a:r>
          </a:p>
          <a:p>
            <a:pPr lvl="0"/>
            <a:r>
              <a:rPr lang="en-US" sz="3600" dirty="0" smtClean="0"/>
              <a:t>Romans 1:21</a:t>
            </a:r>
          </a:p>
          <a:p>
            <a:pPr lvl="0"/>
            <a:r>
              <a:rPr lang="en-US" sz="3600" dirty="0" smtClean="0"/>
              <a:t>1 Timothy 4:1-4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34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i="1" dirty="0" smtClean="0"/>
              <a:t>3 questions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95184" cy="1388165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1. Are </a:t>
            </a:r>
            <a:r>
              <a:rPr lang="en-US" sz="3600" dirty="0"/>
              <a:t>you not thankful for obvious blessings</a:t>
            </a:r>
            <a:r>
              <a:rPr lang="en-US" sz="3600" dirty="0" smtClean="0"/>
              <a:t>?</a:t>
            </a:r>
          </a:p>
          <a:p>
            <a:pPr lvl="0"/>
            <a:r>
              <a:rPr lang="en-US" sz="3600" dirty="0" smtClean="0"/>
              <a:t>2. Why </a:t>
            </a:r>
            <a:r>
              <a:rPr lang="en-US" sz="3600" dirty="0"/>
              <a:t>or when do you give thanks</a:t>
            </a:r>
            <a:r>
              <a:rPr lang="en-US" sz="3600" dirty="0" smtClean="0"/>
              <a:t>?</a:t>
            </a:r>
            <a:r>
              <a:rPr lang="en-US" sz="3600" dirty="0"/>
              <a:t> </a:t>
            </a:r>
            <a:endParaRPr lang="en-US" sz="3600" dirty="0" smtClean="0"/>
          </a:p>
          <a:p>
            <a:pPr lvl="0"/>
            <a:r>
              <a:rPr lang="en-US" sz="3600" dirty="0" smtClean="0"/>
              <a:t>1 Thessalonians 5:18</a:t>
            </a:r>
          </a:p>
          <a:p>
            <a:pPr lvl="0"/>
            <a:endParaRPr lang="en-US" sz="3600" dirty="0" smtClean="0"/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01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i="1" dirty="0" smtClean="0"/>
              <a:t>3 questions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1. Are </a:t>
            </a:r>
            <a:r>
              <a:rPr lang="en-US" sz="3600" dirty="0"/>
              <a:t>you not thankful for obvious blessings</a:t>
            </a:r>
            <a:r>
              <a:rPr lang="en-US" sz="3600" dirty="0" smtClean="0"/>
              <a:t>?</a:t>
            </a:r>
            <a:r>
              <a:rPr lang="en-US" sz="3600" dirty="0"/>
              <a:t> </a:t>
            </a:r>
          </a:p>
          <a:p>
            <a:pPr lvl="0"/>
            <a:r>
              <a:rPr lang="en-US" sz="3600" dirty="0" smtClean="0"/>
              <a:t>2. Why </a:t>
            </a:r>
            <a:r>
              <a:rPr lang="en-US" sz="3600" dirty="0"/>
              <a:t>or when do you give thanks</a:t>
            </a:r>
            <a:r>
              <a:rPr lang="en-US" sz="3600" dirty="0" smtClean="0"/>
              <a:t>?</a:t>
            </a:r>
            <a:r>
              <a:rPr lang="en-US" sz="3600" dirty="0"/>
              <a:t> </a:t>
            </a:r>
          </a:p>
          <a:p>
            <a:pPr lvl="0"/>
            <a:r>
              <a:rPr lang="en-US" sz="3600" dirty="0" smtClean="0"/>
              <a:t>3. Why </a:t>
            </a:r>
            <a:r>
              <a:rPr lang="en-US" sz="3600" dirty="0"/>
              <a:t>might we not be thankful?</a:t>
            </a:r>
          </a:p>
        </p:txBody>
      </p:sp>
    </p:spTree>
    <p:extLst>
      <p:ext uri="{BB962C8B-B14F-4D97-AF65-F5344CB8AC3E}">
        <p14:creationId xmlns:p14="http://schemas.microsoft.com/office/powerpoint/2010/main" val="42901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Colossians 3:15-17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27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Letting the word of Christ dwell in us develops thankfulness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58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does it develop thankfulness?</a:t>
            </a:r>
          </a:p>
        </p:txBody>
      </p:sp>
    </p:spTree>
    <p:extLst>
      <p:ext uri="{BB962C8B-B14F-4D97-AF65-F5344CB8AC3E}">
        <p14:creationId xmlns:p14="http://schemas.microsoft.com/office/powerpoint/2010/main" val="21250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our lives look when we are indwelt by the word of Christ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68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191</TotalTime>
  <Words>80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Corbel</vt:lpstr>
      <vt:lpstr>Basis</vt:lpstr>
      <vt:lpstr>PowerPoint Presentation</vt:lpstr>
      <vt:lpstr>Thankfulness</vt:lpstr>
      <vt:lpstr>3 questions</vt:lpstr>
      <vt:lpstr>3 questions</vt:lpstr>
      <vt:lpstr>3 questions</vt:lpstr>
      <vt:lpstr>Colossians 3:15-17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Goss</dc:creator>
  <cp:lastModifiedBy>Jason Goss</cp:lastModifiedBy>
  <cp:revision>9</cp:revision>
  <dcterms:created xsi:type="dcterms:W3CDTF">2018-07-14T20:22:57Z</dcterms:created>
  <dcterms:modified xsi:type="dcterms:W3CDTF">2018-07-28T16:40:21Z</dcterms:modified>
</cp:coreProperties>
</file>