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38" r:id="rId1"/>
  </p:sldMasterIdLst>
  <p:notesMasterIdLst>
    <p:notesMasterId r:id="rId6"/>
  </p:notesMasterIdLst>
  <p:sldIdLst>
    <p:sldId id="256" r:id="rId2"/>
    <p:sldId id="301" r:id="rId3"/>
    <p:sldId id="304" r:id="rId4"/>
    <p:sldId id="302"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680" autoAdjust="0"/>
  </p:normalViewPr>
  <p:slideViewPr>
    <p:cSldViewPr snapToGrid="0">
      <p:cViewPr varScale="1">
        <p:scale>
          <a:sx n="81" d="100"/>
          <a:sy n="81" d="100"/>
        </p:scale>
        <p:origin x="475" y="5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8EE290-DDE1-42C4-BF1F-0CCF2C13BAC2}" type="datetimeFigureOut">
              <a:rPr lang="en-US" smtClean="0"/>
              <a:t>2/15/2018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54AD1BE-660F-4089-ACA9-5B9DB1CC5898}" type="slidenum">
              <a:rPr lang="en-US" smtClean="0"/>
              <a:t>‹#›</a:t>
            </a:fld>
            <a:endParaRPr lang="en-US"/>
          </a:p>
        </p:txBody>
      </p:sp>
    </p:spTree>
    <p:extLst>
      <p:ext uri="{BB962C8B-B14F-4D97-AF65-F5344CB8AC3E}">
        <p14:creationId xmlns:p14="http://schemas.microsoft.com/office/powerpoint/2010/main" val="1229671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B61BEF0D-F0BB-DE4B-95CE-6DB70DBA9567}" type="datetimeFigureOut">
              <a:rPr lang="en-US" smtClean="0"/>
              <a:pPr/>
              <a:t>2/15/2018</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84674319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2535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1810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9654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9715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9585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6514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5231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9284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61BEF0D-F0BB-DE4B-95CE-6DB70DBA9567}" type="datetimeFigureOut">
              <a:rPr lang="en-US" smtClean="0"/>
              <a:pPr/>
              <a:t>2/15/2018</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165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1756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607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608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315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121828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868423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302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2/15/2018</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0015320"/>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 id="2147484052" r:id="rId14"/>
    <p:sldLayoutId id="2147484053" r:id="rId15"/>
    <p:sldLayoutId id="2147484054" r:id="rId16"/>
    <p:sldLayoutId id="214748405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388553" y="259516"/>
            <a:ext cx="6947127" cy="1755227"/>
          </a:xfrm>
        </p:spPr>
        <p:txBody>
          <a:bodyPr anchor="ctr">
            <a:normAutofit fontScale="90000"/>
          </a:bodyPr>
          <a:lstStyle/>
          <a:p>
            <a:pPr algn="ctr"/>
            <a:r>
              <a:rPr lang="en-US" sz="4400" dirty="0"/>
              <a:t>Committing to The Promise Part I</a:t>
            </a:r>
            <a:br>
              <a:rPr lang="en-US" sz="4400" dirty="0"/>
            </a:br>
            <a:r>
              <a:rPr lang="en-US" sz="2800" dirty="0"/>
              <a:t>Genesis Chapter 23</a:t>
            </a:r>
            <a:endParaRPr lang="en-US" sz="4400" dirty="0"/>
          </a:p>
        </p:txBody>
      </p:sp>
      <p:sp>
        <p:nvSpPr>
          <p:cNvPr id="3" name="Subtitle 2"/>
          <p:cNvSpPr>
            <a:spLocks noGrp="1"/>
          </p:cNvSpPr>
          <p:nvPr>
            <p:ph type="subTitle" idx="1"/>
          </p:nvPr>
        </p:nvSpPr>
        <p:spPr>
          <a:xfrm>
            <a:off x="3197831" y="6177290"/>
            <a:ext cx="5762563" cy="508420"/>
          </a:xfrm>
        </p:spPr>
        <p:txBody>
          <a:bodyPr>
            <a:normAutofit/>
          </a:bodyPr>
          <a:lstStyle/>
          <a:p>
            <a:pPr algn="ctr"/>
            <a:r>
              <a:rPr lang="en-US" sz="1500" dirty="0"/>
              <a:t>February 18</a:t>
            </a:r>
            <a:r>
              <a:rPr lang="en-US" sz="1500" baseline="30000" dirty="0"/>
              <a:t>th</a:t>
            </a:r>
            <a:r>
              <a:rPr lang="en-US" sz="1500" dirty="0"/>
              <a:t>, 2018</a:t>
            </a:r>
          </a:p>
        </p:txBody>
      </p:sp>
      <p:pic>
        <p:nvPicPr>
          <p:cNvPr id="1026" name="Picture 2" descr="Image result for pictures of a promise">
            <a:extLst>
              <a:ext uri="{FF2B5EF4-FFF2-40B4-BE49-F238E27FC236}">
                <a16:creationId xmlns:a16="http://schemas.microsoft.com/office/drawing/2014/main" id="{E76B54EC-99F7-4CEA-A977-7E597C8952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362" y="2094076"/>
            <a:ext cx="5143500"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204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7195" y="571055"/>
            <a:ext cx="7704667" cy="847816"/>
          </a:xfrm>
        </p:spPr>
        <p:txBody>
          <a:bodyPr>
            <a:normAutofit/>
          </a:bodyPr>
          <a:lstStyle/>
          <a:p>
            <a:r>
              <a:rPr lang="en-US" sz="3600" b="1" dirty="0"/>
              <a:t>A Place To Call Home</a:t>
            </a:r>
          </a:p>
        </p:txBody>
      </p:sp>
      <p:sp>
        <p:nvSpPr>
          <p:cNvPr id="2" name="Content Placeholder 1"/>
          <p:cNvSpPr>
            <a:spLocks noGrp="1"/>
          </p:cNvSpPr>
          <p:nvPr>
            <p:ph idx="1"/>
          </p:nvPr>
        </p:nvSpPr>
        <p:spPr>
          <a:xfrm>
            <a:off x="659877" y="1555423"/>
            <a:ext cx="7981986" cy="4939645"/>
          </a:xfrm>
        </p:spPr>
        <p:txBody>
          <a:bodyPr>
            <a:noAutofit/>
          </a:bodyPr>
          <a:lstStyle/>
          <a:p>
            <a:r>
              <a:rPr lang="en-US" sz="3200" dirty="0"/>
              <a:t>Be careful </a:t>
            </a:r>
            <a:r>
              <a:rPr lang="en-US" sz="3200" b="1" dirty="0"/>
              <a:t>accepting free gifts from the world today, because the bill may be to much to bare tomorrow</a:t>
            </a:r>
          </a:p>
          <a:p>
            <a:pPr lvl="0"/>
            <a:r>
              <a:rPr lang="en-US" sz="3200" dirty="0"/>
              <a:t>To the world, </a:t>
            </a:r>
            <a:r>
              <a:rPr lang="en-US" sz="3200" b="1" dirty="0"/>
              <a:t>God’s promise is a bargaining chip</a:t>
            </a:r>
          </a:p>
          <a:p>
            <a:pPr lvl="0"/>
            <a:r>
              <a:rPr lang="en-US" sz="3200" dirty="0"/>
              <a:t>To Abraham, </a:t>
            </a:r>
            <a:r>
              <a:rPr lang="en-US" sz="3200" b="1" dirty="0"/>
              <a:t>God’s promise is the only deal to made</a:t>
            </a:r>
          </a:p>
          <a:p>
            <a:pPr marL="0" indent="0">
              <a:buNone/>
            </a:pPr>
            <a:endParaRPr lang="en-US" sz="3200" b="1" dirty="0"/>
          </a:p>
        </p:txBody>
      </p:sp>
    </p:spTree>
    <p:extLst>
      <p:ext uri="{BB962C8B-B14F-4D97-AF65-F5344CB8AC3E}">
        <p14:creationId xmlns:p14="http://schemas.microsoft.com/office/powerpoint/2010/main" val="289384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2706" y="278092"/>
            <a:ext cx="7704667" cy="847816"/>
          </a:xfrm>
        </p:spPr>
        <p:txBody>
          <a:bodyPr>
            <a:normAutofit/>
          </a:bodyPr>
          <a:lstStyle/>
          <a:p>
            <a:r>
              <a:rPr lang="en-US" dirty="0"/>
              <a:t>Abraham’s Investment</a:t>
            </a:r>
            <a:endParaRPr lang="en-US" sz="3600" dirty="0"/>
          </a:p>
        </p:txBody>
      </p:sp>
      <p:sp>
        <p:nvSpPr>
          <p:cNvPr id="2" name="Content Placeholder 1"/>
          <p:cNvSpPr>
            <a:spLocks noGrp="1"/>
          </p:cNvSpPr>
          <p:nvPr>
            <p:ph idx="1"/>
          </p:nvPr>
        </p:nvSpPr>
        <p:spPr>
          <a:xfrm>
            <a:off x="710214" y="1644162"/>
            <a:ext cx="7967159" cy="4277244"/>
          </a:xfrm>
        </p:spPr>
        <p:txBody>
          <a:bodyPr>
            <a:noAutofit/>
          </a:bodyPr>
          <a:lstStyle/>
          <a:p>
            <a:pPr lvl="0"/>
            <a:r>
              <a:rPr lang="en-US" sz="3200" dirty="0"/>
              <a:t>God’s </a:t>
            </a:r>
            <a:r>
              <a:rPr lang="en-US" sz="3200" b="1" dirty="0"/>
              <a:t>promises to us are primarily future realities</a:t>
            </a:r>
          </a:p>
          <a:p>
            <a:pPr lvl="0"/>
            <a:r>
              <a:rPr lang="en-US" sz="3200" dirty="0"/>
              <a:t>To Abraham, </a:t>
            </a:r>
            <a:r>
              <a:rPr lang="en-US" sz="3200" b="1" dirty="0"/>
              <a:t>this land was priceless because of what it meant spiritually</a:t>
            </a:r>
          </a:p>
          <a:p>
            <a:pPr lvl="0"/>
            <a:r>
              <a:rPr lang="en-US" sz="3200" dirty="0"/>
              <a:t>Those </a:t>
            </a:r>
            <a:r>
              <a:rPr lang="en-US" sz="3200" b="1" dirty="0"/>
              <a:t>who believe, invest in what they cannot physically see</a:t>
            </a:r>
          </a:p>
          <a:p>
            <a:r>
              <a:rPr lang="en-US" sz="3200" dirty="0"/>
              <a:t>God’s</a:t>
            </a:r>
            <a:r>
              <a:rPr lang="en-US" sz="3200" b="1" dirty="0"/>
              <a:t> promises aren’t defined by a single lifetime, but our investment is</a:t>
            </a:r>
            <a:r>
              <a:rPr lang="en-US" sz="3600" b="1" dirty="0"/>
              <a:t>.</a:t>
            </a:r>
          </a:p>
        </p:txBody>
      </p:sp>
    </p:spTree>
    <p:extLst>
      <p:ext uri="{BB962C8B-B14F-4D97-AF65-F5344CB8AC3E}">
        <p14:creationId xmlns:p14="http://schemas.microsoft.com/office/powerpoint/2010/main" val="249631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027114" y="2690813"/>
            <a:ext cx="7381596" cy="1981200"/>
          </a:xfrm>
        </p:spPr>
        <p:txBody>
          <a:bodyPr>
            <a:normAutofit fontScale="90000"/>
          </a:bodyPr>
          <a:lstStyle/>
          <a:p>
            <a:pPr algn="l"/>
            <a:r>
              <a:rPr lang="en-US" b="1" dirty="0"/>
              <a:t>Live the promise as if it will be answered today even if that day never comes in our life.  </a:t>
            </a:r>
            <a:br>
              <a:rPr lang="en-US" b="1" dirty="0"/>
            </a:br>
            <a:br>
              <a:rPr lang="en-US" b="1" dirty="0"/>
            </a:br>
            <a:r>
              <a:rPr lang="en-US" b="1" dirty="0"/>
              <a:t>One day we too will stand beside Abraham in God’s country, our country…</a:t>
            </a:r>
            <a:endParaRPr lang="en-US" dirty="0"/>
          </a:p>
        </p:txBody>
      </p:sp>
    </p:spTree>
    <p:extLst>
      <p:ext uri="{BB962C8B-B14F-4D97-AF65-F5344CB8AC3E}">
        <p14:creationId xmlns:p14="http://schemas.microsoft.com/office/powerpoint/2010/main" val="3430800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45542</TotalTime>
  <Words>124</Words>
  <Application>Microsoft Office PowerPoint</Application>
  <PresentationFormat>On-screen Show (4:3)</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Corbel</vt:lpstr>
      <vt:lpstr>Parallax</vt:lpstr>
      <vt:lpstr>Committing to The Promise Part I Genesis Chapter 23</vt:lpstr>
      <vt:lpstr>A Place To Call Home</vt:lpstr>
      <vt:lpstr>Abraham’s Investment</vt:lpstr>
      <vt:lpstr>Live the promise as if it will be answered today even if that day never comes in our life.    One day we too will stand beside Abraham in God’s country, our country…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IMPORTANT RELATIONSHIP YOU WILL EVER HAVE (THE GOSPEL OF JOHN)</dc:title>
  <dc:creator>Hollar, Edward (U.S. Person)</dc:creator>
  <cp:lastModifiedBy>Ed Hollar</cp:lastModifiedBy>
  <cp:revision>566</cp:revision>
  <cp:lastPrinted>2017-11-14T22:03:57Z</cp:lastPrinted>
  <dcterms:created xsi:type="dcterms:W3CDTF">2016-02-05T18:17:06Z</dcterms:created>
  <dcterms:modified xsi:type="dcterms:W3CDTF">2018-02-16T15:40:23Z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1a9030a3-23f3-4bf9-9f31-728e4292f35c</vt:lpwstr>
  </property>
  <property fmtid="{D5CDD505-2E9C-101B-9397-08002B2CF9AE}" pid="3" name="CLASSIFICATION">
    <vt:lpwstr>General</vt:lpwstr>
  </property>
</Properties>
</file>