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9"/>
  </p:notesMasterIdLst>
  <p:sldIdLst>
    <p:sldId id="256" r:id="rId2"/>
    <p:sldId id="288" r:id="rId3"/>
    <p:sldId id="297" r:id="rId4"/>
    <p:sldId id="295" r:id="rId5"/>
    <p:sldId id="292" r:id="rId6"/>
    <p:sldId id="294" r:id="rId7"/>
    <p:sldId id="29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4680" autoAdjust="0"/>
  </p:normalViewPr>
  <p:slideViewPr>
    <p:cSldViewPr snapToGrid="0">
      <p:cViewPr varScale="1">
        <p:scale>
          <a:sx n="73" d="100"/>
          <a:sy n="73" d="100"/>
        </p:scale>
        <p:origin x="62" y="23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39369" y="2900856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A Biblical Thriller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100" y="5705949"/>
            <a:ext cx="5762563" cy="1364531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December 3</a:t>
            </a:r>
            <a:r>
              <a:rPr lang="en-US" sz="1500" baseline="30000" dirty="0"/>
              <a:t>rd</a:t>
            </a:r>
            <a:r>
              <a:rPr lang="en-US" sz="1500" dirty="0"/>
              <a:t>, 2017</a:t>
            </a:r>
          </a:p>
        </p:txBody>
      </p:sp>
      <p:pic>
        <p:nvPicPr>
          <p:cNvPr id="2" name="Picture 2" descr="Image result for ta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286" y="1315377"/>
            <a:ext cx="6815959" cy="264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0975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Vassal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48" y="830323"/>
            <a:ext cx="8145518" cy="566507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Genesis 14: 1-12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Team A Led by </a:t>
            </a:r>
            <a:r>
              <a:rPr lang="en-US" dirty="0" err="1"/>
              <a:t>Kedorlaomer</a:t>
            </a:r>
            <a:r>
              <a:rPr lang="en-US" dirty="0"/>
              <a:t> King of Elam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Allied with </a:t>
            </a:r>
            <a:r>
              <a:rPr lang="en-US" dirty="0" err="1"/>
              <a:t>Araphel</a:t>
            </a:r>
            <a:r>
              <a:rPr lang="en-US" dirty="0"/>
              <a:t> king of Shinar, Arioch King of </a:t>
            </a:r>
            <a:r>
              <a:rPr lang="en-US" dirty="0" err="1"/>
              <a:t>Ellasar</a:t>
            </a:r>
            <a:r>
              <a:rPr lang="en-US" dirty="0"/>
              <a:t>, and Tidal King of Goyim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Dominant force who ruled over most of the Canaan area providing “protection” for 12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Heavy taxes were levied on cities for exchange of protection against potential marauders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Team B made up of five cities in the Jordan River Valley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Sodom, Gomorrah, </a:t>
            </a:r>
            <a:r>
              <a:rPr lang="en-US" dirty="0" err="1"/>
              <a:t>Admah</a:t>
            </a:r>
            <a:r>
              <a:rPr lang="en-US" dirty="0"/>
              <a:t>, </a:t>
            </a:r>
            <a:r>
              <a:rPr lang="en-US" dirty="0" err="1"/>
              <a:t>Zeboiim</a:t>
            </a:r>
            <a:r>
              <a:rPr lang="en-US" dirty="0"/>
              <a:t>, and </a:t>
            </a:r>
            <a:r>
              <a:rPr lang="en-US" dirty="0" err="1"/>
              <a:t>Zoar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Team B were considered Vassal Cities to Team A for 12 year until they rebelled in the 13</a:t>
            </a:r>
            <a:r>
              <a:rPr lang="en-US" baseline="30000" dirty="0"/>
              <a:t>th</a:t>
            </a:r>
            <a:r>
              <a:rPr lang="en-US" dirty="0"/>
              <a:t>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Summary of the conflict is basically a power struggle to ensure economic supremacy by controlling the most crucial trade route in the Mesopotamia region</a:t>
            </a:r>
          </a:p>
        </p:txBody>
      </p:sp>
    </p:spTree>
    <p:extLst>
      <p:ext uri="{BB962C8B-B14F-4D97-AF65-F5344CB8AC3E}">
        <p14:creationId xmlns:p14="http://schemas.microsoft.com/office/powerpoint/2010/main" val="302379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87" y="457201"/>
            <a:ext cx="4887803" cy="610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73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567559"/>
            <a:ext cx="7514035" cy="1106120"/>
          </a:xfrm>
        </p:spPr>
        <p:txBody>
          <a:bodyPr>
            <a:normAutofit/>
          </a:bodyPr>
          <a:lstStyle/>
          <a:p>
            <a:r>
              <a:rPr lang="en-US" dirty="0"/>
              <a:t>Resting On Your Laurels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17" y="1418898"/>
            <a:ext cx="8008883" cy="4876800"/>
          </a:xfrm>
        </p:spPr>
        <p:txBody>
          <a:bodyPr>
            <a:noAutofit/>
          </a:bodyPr>
          <a:lstStyle/>
          <a:p>
            <a:r>
              <a:rPr lang="en-US" dirty="0"/>
              <a:t>Genesis 14: 13-16</a:t>
            </a:r>
          </a:p>
          <a:p>
            <a:pPr marL="228600" indent="-342900"/>
            <a:r>
              <a:rPr lang="en-US" sz="2800" dirty="0"/>
              <a:t>Abram’s </a:t>
            </a:r>
            <a:r>
              <a:rPr lang="en-US" sz="2800" b="1" dirty="0"/>
              <a:t>allies put their faith in God’s Promise</a:t>
            </a:r>
            <a:endParaRPr lang="en-US" b="1" dirty="0"/>
          </a:p>
          <a:p>
            <a:pPr marL="228600" indent="-342900"/>
            <a:r>
              <a:rPr lang="en-US" sz="2800" dirty="0"/>
              <a:t>Abram </a:t>
            </a:r>
            <a:r>
              <a:rPr lang="en-US" sz="2800" b="1" dirty="0"/>
              <a:t>prepared his household to do God’s work</a:t>
            </a:r>
          </a:p>
          <a:p>
            <a:pPr marL="228600" indent="-342900"/>
            <a:r>
              <a:rPr lang="en-US" sz="2800" dirty="0"/>
              <a:t>What </a:t>
            </a:r>
            <a:r>
              <a:rPr lang="en-US" sz="2800" b="1" dirty="0"/>
              <a:t>we do during our times of peace will dictate our choices at times of war</a:t>
            </a:r>
          </a:p>
          <a:p>
            <a:pPr marL="685800" lvl="1" indent="-342900"/>
            <a:r>
              <a:rPr lang="en-US" sz="2400" dirty="0"/>
              <a:t>Proverbs 22:1-6; Titus 2:1-8</a:t>
            </a:r>
          </a:p>
          <a:p>
            <a:pPr marL="228600" indent="-3429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3233" y="439616"/>
            <a:ext cx="7514035" cy="759278"/>
          </a:xfrm>
        </p:spPr>
        <p:txBody>
          <a:bodyPr>
            <a:normAutofit/>
          </a:bodyPr>
          <a:lstStyle/>
          <a:p>
            <a:r>
              <a:rPr lang="en-US" dirty="0"/>
              <a:t>Abram had a Lot to Gain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9714" y="1744717"/>
            <a:ext cx="7647554" cy="4624552"/>
          </a:xfrm>
        </p:spPr>
        <p:txBody>
          <a:bodyPr>
            <a:noAutofit/>
          </a:bodyPr>
          <a:lstStyle/>
          <a:p>
            <a:r>
              <a:rPr lang="en-US" dirty="0"/>
              <a:t>God </a:t>
            </a:r>
            <a:r>
              <a:rPr lang="en-US" b="1" dirty="0"/>
              <a:t>fearing</a:t>
            </a:r>
            <a:r>
              <a:rPr lang="en-US" dirty="0"/>
              <a:t> </a:t>
            </a:r>
            <a:r>
              <a:rPr lang="en-US" b="1" dirty="0"/>
              <a:t>people do not judge those in need</a:t>
            </a:r>
          </a:p>
          <a:p>
            <a:pPr lvl="1"/>
            <a:r>
              <a:rPr lang="en-US" b="1" dirty="0"/>
              <a:t>James 2:14-17; Luke 6:37-42</a:t>
            </a:r>
          </a:p>
          <a:p>
            <a:r>
              <a:rPr lang="en-US" dirty="0"/>
              <a:t>Faith </a:t>
            </a:r>
            <a:r>
              <a:rPr lang="en-US" b="1" dirty="0"/>
              <a:t>in God’s Promise allows you to act boldly in the face of wickedness </a:t>
            </a:r>
          </a:p>
          <a:p>
            <a:pPr lvl="1"/>
            <a:r>
              <a:rPr lang="en-US" b="1" dirty="0"/>
              <a:t>Matthew 17:20</a:t>
            </a:r>
          </a:p>
          <a:p>
            <a:r>
              <a:rPr lang="en-US" dirty="0"/>
              <a:t>Hearts </a:t>
            </a:r>
            <a:r>
              <a:rPr lang="en-US" b="1" dirty="0"/>
              <a:t>belonging to God are not for sale</a:t>
            </a:r>
          </a:p>
          <a:p>
            <a:pPr lvl="1"/>
            <a:r>
              <a:rPr lang="en-US" b="1" dirty="0"/>
              <a:t>Genesis 14: 17-24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040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448" y="659423"/>
            <a:ext cx="7514035" cy="748393"/>
          </a:xfrm>
        </p:spPr>
        <p:txBody>
          <a:bodyPr/>
          <a:lstStyle/>
          <a:p>
            <a:r>
              <a:rPr lang="en-US" dirty="0"/>
              <a:t>Learn from Abram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36431"/>
            <a:ext cx="7704667" cy="4663385"/>
          </a:xfrm>
        </p:spPr>
        <p:txBody>
          <a:bodyPr>
            <a:normAutofit/>
          </a:bodyPr>
          <a:lstStyle/>
          <a:p>
            <a:r>
              <a:rPr lang="en-US" sz="3000" dirty="0"/>
              <a:t>Giving </a:t>
            </a:r>
            <a:r>
              <a:rPr lang="en-US" sz="3000" b="1" dirty="0"/>
              <a:t>is a heart reaction to acknowledgement of the glory of God</a:t>
            </a:r>
          </a:p>
          <a:p>
            <a:pPr lvl="1"/>
            <a:r>
              <a:rPr lang="en-US" sz="2600" b="1" dirty="0"/>
              <a:t>2 Corinthians 9:7</a:t>
            </a:r>
          </a:p>
          <a:p>
            <a:r>
              <a:rPr lang="en-US" sz="3000" dirty="0"/>
              <a:t>Praising </a:t>
            </a:r>
            <a:r>
              <a:rPr lang="en-US" sz="3000" b="1" dirty="0"/>
              <a:t>God for the blessings in our lives is contagious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391" y="1681655"/>
            <a:ext cx="8713075" cy="4130566"/>
          </a:xfrm>
        </p:spPr>
        <p:txBody>
          <a:bodyPr>
            <a:normAutofit/>
          </a:bodyPr>
          <a:lstStyle/>
          <a:p>
            <a:r>
              <a:rPr lang="en-US" dirty="0"/>
              <a:t>In all your ways acknowledge Him, And He will make your paths straight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– Proverbs 3:6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00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33686</TotalTime>
  <Words>268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A Biblical Thriller</vt:lpstr>
      <vt:lpstr>Vassal Cities</vt:lpstr>
      <vt:lpstr>PowerPoint Presentation</vt:lpstr>
      <vt:lpstr>Resting On Your Laurels</vt:lpstr>
      <vt:lpstr>Abram had a Lot to Gain</vt:lpstr>
      <vt:lpstr>Learn from Abram</vt:lpstr>
      <vt:lpstr>In all your ways acknowledge Him, And He will make your paths straight   – Proverbs 3:6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Hollar, Edward (US Person)</cp:lastModifiedBy>
  <cp:revision>440</cp:revision>
  <cp:lastPrinted>2017-11-14T22:03:57Z</cp:lastPrinted>
  <dcterms:created xsi:type="dcterms:W3CDTF">2016-02-05T18:17:06Z</dcterms:created>
  <dcterms:modified xsi:type="dcterms:W3CDTF">2017-12-01T20:45:29Z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